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1" r:id="rId11"/>
    <p:sldId id="272" r:id="rId12"/>
    <p:sldId id="274" r:id="rId13"/>
    <p:sldId id="275" r:id="rId14"/>
    <p:sldId id="273" r:id="rId15"/>
    <p:sldId id="270" r:id="rId16"/>
    <p:sldId id="276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3683CE-73F5-3E7E-F3CE-18DCDF6C462B}" v="12" dt="2021-10-28T18:52:56.812"/>
    <p1510:client id="{5F173D6A-F488-F759-6059-C821161F0168}" v="91" dt="2021-10-27T23:37:30.936"/>
    <p1510:client id="{7A919AEE-CD7A-F42D-9331-ED73E28028D2}" v="112" dt="2021-10-27T23:03:34.964"/>
    <p1510:client id="{8194D1B7-7D12-0678-B7DA-3D19A551CDB4}" v="6" dt="2021-11-01T01:41:37.362"/>
    <p1510:client id="{8B7D260E-4CE5-53B6-0481-59A6EDABBC66}" v="2" dt="2021-11-02T01:58:45.098"/>
    <p1510:client id="{AABCE6E6-3487-3C28-2209-0F9463777190}" v="581" dt="2021-11-02T02:45:00.496"/>
    <p1510:client id="{C35BA8C7-127C-B143-736F-D708ED952F4D}" v="16" dt="2021-10-27T23:29:09.542"/>
    <p1510:client id="{D2AA2507-F14E-22FE-599A-28C0985A60BE}" v="60" dt="2021-11-02T02:27:17.354"/>
    <p1510:client id="{E45259FB-8C9C-F932-1413-576D3C55A028}" v="531" dt="2021-10-27T23:40:56.431"/>
    <p1510:client id="{E7C7A418-3AE6-C80D-4114-BA5AF0B6550F}" v="301" dt="2021-11-02T17:56:40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EE15A-6BE2-4875-8137-726009FD542B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F1B73-EAE5-402E-8763-B2D52EA7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68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109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c1648665b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c1648665b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40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82429b6467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82429b6467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199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228cf35c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228cf35c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397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b180810a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b180810a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957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82429b6467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82429b6467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063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13aef6b8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13aef6b8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97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8c1708b3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8c1708b3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965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13aef6b8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13aef6b8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16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82429b646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82429b646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830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8c1708b3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8c1708b3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503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13aef6b8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13aef6b8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20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" y="1006914"/>
            <a:ext cx="12192116" cy="2765413"/>
          </a:xfrm>
          <a:custGeom>
            <a:avLst/>
            <a:gdLst/>
            <a:ahLst/>
            <a:cxnLst/>
            <a:rect l="l" t="t" r="r" b="b"/>
            <a:pathLst>
              <a:path w="79583" h="18051" extrusionOk="0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0801" y="1496233"/>
            <a:ext cx="10290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0800" y="4372667"/>
            <a:ext cx="1029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6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252615" y="4607392"/>
            <a:ext cx="11686772" cy="2232739"/>
            <a:chOff x="-222952" y="2611480"/>
            <a:chExt cx="9608725" cy="1835731"/>
          </a:xfrm>
        </p:grpSpPr>
        <p:sp>
          <p:nvSpPr>
            <p:cNvPr id="78" name="Google Shape;78;p11"/>
            <p:cNvSpPr/>
            <p:nvPr/>
          </p:nvSpPr>
          <p:spPr>
            <a:xfrm>
              <a:off x="2207095" y="3522868"/>
              <a:ext cx="450281" cy="422028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11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avLst/>
              <a:gdLst/>
              <a:ahLst/>
              <a:cxnLst/>
              <a:rect l="l" t="t" r="r" b="b"/>
              <a:pathLst>
                <a:path w="18385" h="30636" extrusionOk="0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algn="bl" rotWithShape="0">
                <a:schemeClr val="lt1"/>
              </a:outerShdw>
              <a:reflection stA="40000" endPos="45000" dist="571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11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avLst/>
              <a:gdLst/>
              <a:ahLst/>
              <a:cxnLst/>
              <a:rect l="l" t="t" r="r" b="b"/>
              <a:pathLst>
                <a:path w="1310" h="121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11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avLst/>
              <a:gdLst/>
              <a:ahLst/>
              <a:cxnLst/>
              <a:rect l="l" t="t" r="r" b="b"/>
              <a:pathLst>
                <a:path w="15550" h="27468" extrusionOk="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37000" dist="952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8701627" y="2611480"/>
              <a:ext cx="337939" cy="422014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11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64000" dist="4953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11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64000" dist="3429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11"/>
          <p:cNvSpPr/>
          <p:nvPr/>
        </p:nvSpPr>
        <p:spPr>
          <a:xfrm>
            <a:off x="3827917" y="-1987300"/>
            <a:ext cx="3217200" cy="3218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1"/>
          <p:cNvSpPr/>
          <p:nvPr/>
        </p:nvSpPr>
        <p:spPr>
          <a:xfrm>
            <a:off x="7449784" y="847032"/>
            <a:ext cx="914400" cy="914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algn="bl" rotWithShape="0">
              <a:srgbClr val="FB54F4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 hasCustomPrompt="1"/>
          </p:nvPr>
        </p:nvSpPr>
        <p:spPr>
          <a:xfrm>
            <a:off x="2359200" y="2092200"/>
            <a:ext cx="7473600" cy="15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2859000" y="3800567"/>
            <a:ext cx="64740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39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483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10785700" y="2450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3"/>
          <p:cNvSpPr/>
          <p:nvPr/>
        </p:nvSpPr>
        <p:spPr>
          <a:xfrm>
            <a:off x="12036833" y="2287433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3"/>
          <p:cNvSpPr/>
          <p:nvPr/>
        </p:nvSpPr>
        <p:spPr>
          <a:xfrm>
            <a:off x="6881600" y="-84233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3"/>
          <p:cNvSpPr/>
          <p:nvPr/>
        </p:nvSpPr>
        <p:spPr>
          <a:xfrm>
            <a:off x="11446672" y="-203906"/>
            <a:ext cx="524944" cy="491996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3"/>
          <p:cNvSpPr/>
          <p:nvPr/>
        </p:nvSpPr>
        <p:spPr>
          <a:xfrm rot="1366686">
            <a:off x="9336510" y="253239"/>
            <a:ext cx="751077" cy="1251564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3"/>
          <p:cNvSpPr/>
          <p:nvPr/>
        </p:nvSpPr>
        <p:spPr>
          <a:xfrm rot="2461964">
            <a:off x="10941821" y="601339"/>
            <a:ext cx="60071" cy="555304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3"/>
          <p:cNvSpPr/>
          <p:nvPr/>
        </p:nvSpPr>
        <p:spPr>
          <a:xfrm rot="1083067">
            <a:off x="8148631" y="-794508"/>
            <a:ext cx="780515" cy="137855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>
            <a:off x="11541137" y="854166"/>
            <a:ext cx="1177047" cy="1111813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2429700" y="2174533"/>
            <a:ext cx="30844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2"/>
          </p:nvPr>
        </p:nvSpPr>
        <p:spPr>
          <a:xfrm>
            <a:off x="2429700" y="2714196"/>
            <a:ext cx="30844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 hasCustomPrompt="1"/>
          </p:nvPr>
        </p:nvSpPr>
        <p:spPr>
          <a:xfrm>
            <a:off x="1106000" y="2595400"/>
            <a:ext cx="829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4"/>
          </p:nvPr>
        </p:nvSpPr>
        <p:spPr>
          <a:xfrm>
            <a:off x="7751000" y="2174533"/>
            <a:ext cx="30844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5"/>
          </p:nvPr>
        </p:nvSpPr>
        <p:spPr>
          <a:xfrm>
            <a:off x="7751000" y="2714196"/>
            <a:ext cx="30844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 hasCustomPrompt="1"/>
          </p:nvPr>
        </p:nvSpPr>
        <p:spPr>
          <a:xfrm>
            <a:off x="6427300" y="2595400"/>
            <a:ext cx="829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7"/>
          </p:nvPr>
        </p:nvSpPr>
        <p:spPr>
          <a:xfrm>
            <a:off x="2429700" y="4387800"/>
            <a:ext cx="30844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8"/>
          </p:nvPr>
        </p:nvSpPr>
        <p:spPr>
          <a:xfrm>
            <a:off x="2429700" y="4927463"/>
            <a:ext cx="30844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9" hasCustomPrompt="1"/>
          </p:nvPr>
        </p:nvSpPr>
        <p:spPr>
          <a:xfrm>
            <a:off x="1106000" y="4808667"/>
            <a:ext cx="829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3"/>
          </p:nvPr>
        </p:nvSpPr>
        <p:spPr>
          <a:xfrm>
            <a:off x="7751000" y="4387800"/>
            <a:ext cx="30844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4"/>
          </p:nvPr>
        </p:nvSpPr>
        <p:spPr>
          <a:xfrm>
            <a:off x="7751000" y="4927463"/>
            <a:ext cx="30844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5" hasCustomPrompt="1"/>
          </p:nvPr>
        </p:nvSpPr>
        <p:spPr>
          <a:xfrm>
            <a:off x="6427300" y="4808667"/>
            <a:ext cx="829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73792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3724600" y="3741333"/>
            <a:ext cx="47428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3724600" y="4511867"/>
            <a:ext cx="4742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3662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 column text 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6661767" y="2246400"/>
            <a:ext cx="41176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6661767" y="3014400"/>
            <a:ext cx="41176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2077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11382433" y="2854467"/>
            <a:ext cx="439784" cy="5491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6"/>
          <p:cNvSpPr/>
          <p:nvPr/>
        </p:nvSpPr>
        <p:spPr>
          <a:xfrm rot="1767129">
            <a:off x="11232825" y="4692803"/>
            <a:ext cx="975216" cy="1722652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16"/>
          <p:cNvSpPr/>
          <p:nvPr/>
        </p:nvSpPr>
        <p:spPr>
          <a:xfrm>
            <a:off x="424334" y="3147875"/>
            <a:ext cx="439815" cy="411403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142875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16"/>
          <p:cNvSpPr/>
          <p:nvPr/>
        </p:nvSpPr>
        <p:spPr>
          <a:xfrm flipH="1">
            <a:off x="11618631" y="4136592"/>
            <a:ext cx="2036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16"/>
          <p:cNvSpPr/>
          <p:nvPr/>
        </p:nvSpPr>
        <p:spPr>
          <a:xfrm flipH="1">
            <a:off x="-58167" y="2945067"/>
            <a:ext cx="2036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2574700" y="2391733"/>
            <a:ext cx="18168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2"/>
          </p:nvPr>
        </p:nvSpPr>
        <p:spPr>
          <a:xfrm>
            <a:off x="1632916" y="3229133"/>
            <a:ext cx="3694000" cy="1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7834100" y="2391733"/>
            <a:ext cx="18168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4"/>
          </p:nvPr>
        </p:nvSpPr>
        <p:spPr>
          <a:xfrm>
            <a:off x="6898716" y="3229133"/>
            <a:ext cx="3694000" cy="1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6606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10921133" y="792133"/>
            <a:ext cx="1658000" cy="1658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7"/>
          <p:cNvSpPr/>
          <p:nvPr/>
        </p:nvSpPr>
        <p:spPr>
          <a:xfrm rot="1083274">
            <a:off x="8881752" y="879110"/>
            <a:ext cx="780203" cy="1378175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17"/>
          <p:cNvSpPr/>
          <p:nvPr/>
        </p:nvSpPr>
        <p:spPr>
          <a:xfrm>
            <a:off x="10068896" y="175463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17"/>
          <p:cNvSpPr/>
          <p:nvPr/>
        </p:nvSpPr>
        <p:spPr>
          <a:xfrm rot="6189788">
            <a:off x="10624009" y="1637619"/>
            <a:ext cx="524559" cy="491685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7"/>
          <p:cNvSpPr/>
          <p:nvPr/>
        </p:nvSpPr>
        <p:spPr>
          <a:xfrm>
            <a:off x="7890167" y="1676767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7"/>
          <p:cNvSpPr/>
          <p:nvPr/>
        </p:nvSpPr>
        <p:spPr>
          <a:xfrm>
            <a:off x="10921132" y="478869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7"/>
          <p:cNvSpPr/>
          <p:nvPr/>
        </p:nvSpPr>
        <p:spPr>
          <a:xfrm>
            <a:off x="-345633" y="5446900"/>
            <a:ext cx="1658000" cy="1658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17"/>
          <p:cNvSpPr/>
          <p:nvPr/>
        </p:nvSpPr>
        <p:spPr>
          <a:xfrm>
            <a:off x="1525014" y="6188403"/>
            <a:ext cx="1098089" cy="1037095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7"/>
          <p:cNvSpPr/>
          <p:nvPr/>
        </p:nvSpPr>
        <p:spPr>
          <a:xfrm>
            <a:off x="-218552" y="4531601"/>
            <a:ext cx="520247" cy="486667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17"/>
          <p:cNvSpPr/>
          <p:nvPr/>
        </p:nvSpPr>
        <p:spPr>
          <a:xfrm rot="-1836933">
            <a:off x="2946948" y="5775196"/>
            <a:ext cx="447789" cy="559195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17"/>
          <p:cNvSpPr/>
          <p:nvPr/>
        </p:nvSpPr>
        <p:spPr>
          <a:xfrm>
            <a:off x="3778733" y="60374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7"/>
          <p:cNvSpPr/>
          <p:nvPr/>
        </p:nvSpPr>
        <p:spPr>
          <a:xfrm>
            <a:off x="1611533" y="5464033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>
            <a:off x="1613924" y="2933433"/>
            <a:ext cx="136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2"/>
          </p:nvPr>
        </p:nvSpPr>
        <p:spPr>
          <a:xfrm>
            <a:off x="1190909" y="3777867"/>
            <a:ext cx="2206800" cy="12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3"/>
          </p:nvPr>
        </p:nvSpPr>
        <p:spPr>
          <a:xfrm>
            <a:off x="4148591" y="2933433"/>
            <a:ext cx="136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3725576" y="3777867"/>
            <a:ext cx="2206800" cy="12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5"/>
          </p:nvPr>
        </p:nvSpPr>
        <p:spPr>
          <a:xfrm>
            <a:off x="6683257" y="2933433"/>
            <a:ext cx="136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6"/>
          </p:nvPr>
        </p:nvSpPr>
        <p:spPr>
          <a:xfrm>
            <a:off x="6260243" y="3777867"/>
            <a:ext cx="2206800" cy="12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7"/>
          </p:nvPr>
        </p:nvSpPr>
        <p:spPr>
          <a:xfrm>
            <a:off x="9214891" y="2933433"/>
            <a:ext cx="136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8"/>
          </p:nvPr>
        </p:nvSpPr>
        <p:spPr>
          <a:xfrm>
            <a:off x="8791876" y="3777867"/>
            <a:ext cx="2206800" cy="12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026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1650173">
            <a:off x="1633866" y="4712347"/>
            <a:ext cx="73973" cy="683831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8"/>
          <p:cNvSpPr/>
          <p:nvPr/>
        </p:nvSpPr>
        <p:spPr>
          <a:xfrm rot="-3297817">
            <a:off x="56695" y="4757776"/>
            <a:ext cx="718321" cy="1268865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5725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8"/>
          <p:cNvSpPr/>
          <p:nvPr/>
        </p:nvSpPr>
        <p:spPr>
          <a:xfrm>
            <a:off x="167900" y="2919767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8"/>
          <p:cNvSpPr/>
          <p:nvPr/>
        </p:nvSpPr>
        <p:spPr>
          <a:xfrm rot="-1865343">
            <a:off x="2476070" y="489549"/>
            <a:ext cx="855453" cy="1425492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8"/>
          <p:cNvSpPr/>
          <p:nvPr/>
        </p:nvSpPr>
        <p:spPr>
          <a:xfrm>
            <a:off x="659713" y="1527330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8"/>
          <p:cNvSpPr/>
          <p:nvPr/>
        </p:nvSpPr>
        <p:spPr>
          <a:xfrm>
            <a:off x="2115233" y="2033533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8"/>
          <p:cNvSpPr/>
          <p:nvPr/>
        </p:nvSpPr>
        <p:spPr>
          <a:xfrm>
            <a:off x="11871600" y="3609734"/>
            <a:ext cx="439784" cy="5491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8"/>
          <p:cNvSpPr/>
          <p:nvPr/>
        </p:nvSpPr>
        <p:spPr>
          <a:xfrm rot="1767260">
            <a:off x="11451471" y="5306206"/>
            <a:ext cx="745461" cy="131676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8"/>
          <p:cNvSpPr/>
          <p:nvPr/>
        </p:nvSpPr>
        <p:spPr>
          <a:xfrm flipH="1">
            <a:off x="11618631" y="4609659"/>
            <a:ext cx="2036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950800" y="2605267"/>
            <a:ext cx="3450400" cy="1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1"/>
          </p:nvPr>
        </p:nvSpPr>
        <p:spPr>
          <a:xfrm>
            <a:off x="8095767" y="1578867"/>
            <a:ext cx="31456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2"/>
          </p:nvPr>
        </p:nvSpPr>
        <p:spPr>
          <a:xfrm>
            <a:off x="8095767" y="3610933"/>
            <a:ext cx="31456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2521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11871600" y="3609734"/>
            <a:ext cx="439784" cy="5491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19"/>
          <p:cNvSpPr/>
          <p:nvPr/>
        </p:nvSpPr>
        <p:spPr>
          <a:xfrm rot="1083274">
            <a:off x="11658952" y="5108477"/>
            <a:ext cx="780203" cy="1378175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19"/>
          <p:cNvSpPr/>
          <p:nvPr/>
        </p:nvSpPr>
        <p:spPr>
          <a:xfrm rot="6189828">
            <a:off x="10477758" y="6563928"/>
            <a:ext cx="486217" cy="45574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19"/>
          <p:cNvSpPr/>
          <p:nvPr/>
        </p:nvSpPr>
        <p:spPr>
          <a:xfrm>
            <a:off x="12101833" y="4590933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/>
          <p:nvPr/>
        </p:nvSpPr>
        <p:spPr>
          <a:xfrm rot="-1865101">
            <a:off x="-213567" y="827189"/>
            <a:ext cx="779708" cy="1299185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19"/>
          <p:cNvSpPr/>
          <p:nvPr/>
        </p:nvSpPr>
        <p:spPr>
          <a:xfrm>
            <a:off x="849384" y="1578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46946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0"/>
          <p:cNvGrpSpPr/>
          <p:nvPr/>
        </p:nvGrpSpPr>
        <p:grpSpPr>
          <a:xfrm>
            <a:off x="1216267" y="2910489"/>
            <a:ext cx="9759467" cy="865500"/>
            <a:chOff x="912075" y="2182866"/>
            <a:chExt cx="7319600" cy="649125"/>
          </a:xfrm>
        </p:grpSpPr>
        <p:grpSp>
          <p:nvGrpSpPr>
            <p:cNvPr id="177" name="Google Shape;177;p20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78" name="Google Shape;178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79" name="Google Shape;179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80" name="Google Shape;180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</p:grpSp>
        <p:grpSp>
          <p:nvGrpSpPr>
            <p:cNvPr id="181" name="Google Shape;181;p20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82" name="Google Shape;182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83" name="Google Shape;183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84" name="Google Shape;184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</p:grpSp>
      </p:grpSp>
      <p:sp>
        <p:nvSpPr>
          <p:cNvPr id="185" name="Google Shape;185;p20"/>
          <p:cNvSpPr/>
          <p:nvPr/>
        </p:nvSpPr>
        <p:spPr>
          <a:xfrm>
            <a:off x="2315777" y="1212401"/>
            <a:ext cx="7560400" cy="4261200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  <a:effectLst>
            <a:reflection stA="82000" endPos="30000" dist="323850" dir="5400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20"/>
          <p:cNvSpPr/>
          <p:nvPr/>
        </p:nvSpPr>
        <p:spPr>
          <a:xfrm>
            <a:off x="2514499" y="1418239"/>
            <a:ext cx="7162800" cy="38500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  <a:reflection stA="37000" endPos="30000" dist="590550" dir="5400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20"/>
          <p:cNvSpPr/>
          <p:nvPr/>
        </p:nvSpPr>
        <p:spPr>
          <a:xfrm>
            <a:off x="5524767" y="869700"/>
            <a:ext cx="1142000" cy="1142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20"/>
          <p:cNvSpPr/>
          <p:nvPr/>
        </p:nvSpPr>
        <p:spPr>
          <a:xfrm>
            <a:off x="5911317" y="1298984"/>
            <a:ext cx="394163" cy="283433"/>
          </a:xfrm>
          <a:custGeom>
            <a:avLst/>
            <a:gdLst/>
            <a:ahLst/>
            <a:cxnLst/>
            <a:rect l="l" t="t" r="r" b="b"/>
            <a:pathLst>
              <a:path w="15353" h="11040" extrusionOk="0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725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20"/>
          <p:cNvSpPr/>
          <p:nvPr/>
        </p:nvSpPr>
        <p:spPr>
          <a:xfrm rot="-1865464">
            <a:off x="378433" y="-553725"/>
            <a:ext cx="1144732" cy="1907533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20"/>
          <p:cNvSpPr/>
          <p:nvPr/>
        </p:nvSpPr>
        <p:spPr>
          <a:xfrm>
            <a:off x="1938300" y="1068833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0"/>
          <p:cNvSpPr/>
          <p:nvPr/>
        </p:nvSpPr>
        <p:spPr>
          <a:xfrm>
            <a:off x="908429" y="1512363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20"/>
          <p:cNvSpPr/>
          <p:nvPr/>
        </p:nvSpPr>
        <p:spPr>
          <a:xfrm>
            <a:off x="10470167" y="4924401"/>
            <a:ext cx="439784" cy="5491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20"/>
          <p:cNvSpPr/>
          <p:nvPr/>
        </p:nvSpPr>
        <p:spPr>
          <a:xfrm rot="1767188">
            <a:off x="11247812" y="5250172"/>
            <a:ext cx="736107" cy="1300237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20"/>
          <p:cNvSpPr/>
          <p:nvPr/>
        </p:nvSpPr>
        <p:spPr>
          <a:xfrm>
            <a:off x="9991033" y="60374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4139200" y="4984784"/>
            <a:ext cx="39136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1"/>
          </p:nvPr>
        </p:nvSpPr>
        <p:spPr>
          <a:xfrm>
            <a:off x="3115000" y="2225439"/>
            <a:ext cx="5962000" cy="22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361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415800" y="1850667"/>
            <a:ext cx="7364000" cy="22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035600" y="4807867"/>
            <a:ext cx="41208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40219" y="1013400"/>
            <a:ext cx="1463200" cy="853600"/>
          </a:xfrm>
          <a:prstGeom prst="rect">
            <a:avLst/>
          </a:prstGeom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17101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10647267" y="-396635"/>
            <a:ext cx="1753600" cy="1753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algn="bl" rotWithShape="0">
              <a:srgbClr val="FB54F4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21"/>
          <p:cNvSpPr/>
          <p:nvPr/>
        </p:nvSpPr>
        <p:spPr>
          <a:xfrm rot="-4499915">
            <a:off x="205148" y="5212215"/>
            <a:ext cx="1002109" cy="1002109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1"/>
          <p:cNvSpPr/>
          <p:nvPr/>
        </p:nvSpPr>
        <p:spPr>
          <a:xfrm rot="1767171">
            <a:off x="10919571" y="4595753"/>
            <a:ext cx="736640" cy="1301224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1"/>
          <p:cNvSpPr/>
          <p:nvPr/>
        </p:nvSpPr>
        <p:spPr>
          <a:xfrm>
            <a:off x="1196761" y="4757067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21"/>
          <p:cNvSpPr/>
          <p:nvPr/>
        </p:nvSpPr>
        <p:spPr>
          <a:xfrm>
            <a:off x="10689967" y="4092916"/>
            <a:ext cx="202800" cy="2028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21"/>
          <p:cNvSpPr/>
          <p:nvPr/>
        </p:nvSpPr>
        <p:spPr>
          <a:xfrm>
            <a:off x="-234933" y="3886500"/>
            <a:ext cx="724000" cy="724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1"/>
          </p:nvPr>
        </p:nvSpPr>
        <p:spPr>
          <a:xfrm>
            <a:off x="2495867" y="3245167"/>
            <a:ext cx="2523600" cy="4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2019451" y="2141147"/>
            <a:ext cx="34748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3"/>
          </p:nvPr>
        </p:nvSpPr>
        <p:spPr>
          <a:xfrm>
            <a:off x="7165933" y="3245167"/>
            <a:ext cx="2523600" cy="4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4"/>
          </p:nvPr>
        </p:nvSpPr>
        <p:spPr>
          <a:xfrm>
            <a:off x="6691517" y="2141147"/>
            <a:ext cx="34748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5"/>
          </p:nvPr>
        </p:nvSpPr>
        <p:spPr>
          <a:xfrm>
            <a:off x="2495867" y="5602767"/>
            <a:ext cx="2523600" cy="4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6"/>
          </p:nvPr>
        </p:nvSpPr>
        <p:spPr>
          <a:xfrm>
            <a:off x="2019451" y="4498747"/>
            <a:ext cx="34748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7"/>
          </p:nvPr>
        </p:nvSpPr>
        <p:spPr>
          <a:xfrm>
            <a:off x="7165933" y="5602767"/>
            <a:ext cx="2523600" cy="4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67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8"/>
          </p:nvPr>
        </p:nvSpPr>
        <p:spPr>
          <a:xfrm>
            <a:off x="6691517" y="4498747"/>
            <a:ext cx="34748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440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 rot="1083274">
            <a:off x="10556319" y="-240757"/>
            <a:ext cx="780203" cy="1378175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22"/>
          <p:cNvSpPr/>
          <p:nvPr/>
        </p:nvSpPr>
        <p:spPr>
          <a:xfrm>
            <a:off x="9675080" y="337863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22"/>
          <p:cNvSpPr/>
          <p:nvPr/>
        </p:nvSpPr>
        <p:spPr>
          <a:xfrm>
            <a:off x="8699233" y="7855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22"/>
          <p:cNvSpPr/>
          <p:nvPr/>
        </p:nvSpPr>
        <p:spPr>
          <a:xfrm>
            <a:off x="11720765" y="346936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22"/>
          <p:cNvSpPr/>
          <p:nvPr/>
        </p:nvSpPr>
        <p:spPr>
          <a:xfrm rot="10800000">
            <a:off x="1770261" y="6777491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22"/>
          <p:cNvSpPr/>
          <p:nvPr/>
        </p:nvSpPr>
        <p:spPr>
          <a:xfrm rot="8934657">
            <a:off x="-231029" y="5436318"/>
            <a:ext cx="855453" cy="1425492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22"/>
          <p:cNvSpPr/>
          <p:nvPr/>
        </p:nvSpPr>
        <p:spPr>
          <a:xfrm rot="10800000">
            <a:off x="1035093" y="6474091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22"/>
          <p:cNvSpPr/>
          <p:nvPr/>
        </p:nvSpPr>
        <p:spPr>
          <a:xfrm rot="10800000">
            <a:off x="388428" y="5073591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950800" y="3863667"/>
            <a:ext cx="30844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2"/>
          </p:nvPr>
        </p:nvSpPr>
        <p:spPr>
          <a:xfrm>
            <a:off x="950800" y="4376600"/>
            <a:ext cx="30844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3"/>
          </p:nvPr>
        </p:nvSpPr>
        <p:spPr>
          <a:xfrm>
            <a:off x="4553800" y="3863667"/>
            <a:ext cx="30844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4"/>
          </p:nvPr>
        </p:nvSpPr>
        <p:spPr>
          <a:xfrm>
            <a:off x="4553800" y="4376600"/>
            <a:ext cx="30844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5"/>
          </p:nvPr>
        </p:nvSpPr>
        <p:spPr>
          <a:xfrm>
            <a:off x="8156800" y="3863667"/>
            <a:ext cx="30844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6"/>
          </p:nvPr>
        </p:nvSpPr>
        <p:spPr>
          <a:xfrm>
            <a:off x="8156800" y="4376600"/>
            <a:ext cx="30844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30258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 rot="1083274">
            <a:off x="10556319" y="-240757"/>
            <a:ext cx="780203" cy="1378175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23"/>
          <p:cNvSpPr/>
          <p:nvPr/>
        </p:nvSpPr>
        <p:spPr>
          <a:xfrm>
            <a:off x="9675080" y="337863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3"/>
          <p:cNvSpPr/>
          <p:nvPr/>
        </p:nvSpPr>
        <p:spPr>
          <a:xfrm>
            <a:off x="8699233" y="7855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3"/>
          <p:cNvSpPr/>
          <p:nvPr/>
        </p:nvSpPr>
        <p:spPr>
          <a:xfrm>
            <a:off x="11720765" y="346936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3"/>
          <p:cNvSpPr/>
          <p:nvPr/>
        </p:nvSpPr>
        <p:spPr>
          <a:xfrm rot="10800000">
            <a:off x="1770261" y="6777491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23"/>
          <p:cNvSpPr/>
          <p:nvPr/>
        </p:nvSpPr>
        <p:spPr>
          <a:xfrm rot="8934657">
            <a:off x="-231029" y="5436318"/>
            <a:ext cx="855453" cy="1425492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23"/>
          <p:cNvSpPr/>
          <p:nvPr/>
        </p:nvSpPr>
        <p:spPr>
          <a:xfrm rot="10800000">
            <a:off x="1035093" y="6474091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3"/>
          <p:cNvSpPr/>
          <p:nvPr/>
        </p:nvSpPr>
        <p:spPr>
          <a:xfrm rot="10800000">
            <a:off x="388428" y="5073591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1"/>
          </p:nvPr>
        </p:nvSpPr>
        <p:spPr>
          <a:xfrm>
            <a:off x="1348600" y="3527684"/>
            <a:ext cx="2292000" cy="4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2"/>
          </p:nvPr>
        </p:nvSpPr>
        <p:spPr>
          <a:xfrm>
            <a:off x="950800" y="4202117"/>
            <a:ext cx="3084400" cy="1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subTitle" idx="3"/>
          </p:nvPr>
        </p:nvSpPr>
        <p:spPr>
          <a:xfrm>
            <a:off x="4950000" y="3527684"/>
            <a:ext cx="2292000" cy="4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4"/>
          </p:nvPr>
        </p:nvSpPr>
        <p:spPr>
          <a:xfrm>
            <a:off x="4553800" y="4202117"/>
            <a:ext cx="3084400" cy="1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subTitle" idx="5"/>
          </p:nvPr>
        </p:nvSpPr>
        <p:spPr>
          <a:xfrm>
            <a:off x="8553000" y="3527684"/>
            <a:ext cx="2292000" cy="4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subTitle" idx="6"/>
          </p:nvPr>
        </p:nvSpPr>
        <p:spPr>
          <a:xfrm>
            <a:off x="8156800" y="4202117"/>
            <a:ext cx="3084400" cy="1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4619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 rot="-1865396">
            <a:off x="1165008" y="5257363"/>
            <a:ext cx="801789" cy="1336068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  <a:reflection stA="40000" endPos="45000" dist="57150" dir="5400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4"/>
          <p:cNvSpPr/>
          <p:nvPr/>
        </p:nvSpPr>
        <p:spPr>
          <a:xfrm rot="1650116">
            <a:off x="223904" y="4929511"/>
            <a:ext cx="67480" cy="623799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4"/>
          <p:cNvSpPr/>
          <p:nvPr/>
        </p:nvSpPr>
        <p:spPr>
          <a:xfrm rot="1083302">
            <a:off x="9548867" y="277164"/>
            <a:ext cx="791053" cy="139734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4"/>
          <p:cNvSpPr/>
          <p:nvPr/>
        </p:nvSpPr>
        <p:spPr>
          <a:xfrm>
            <a:off x="11359901" y="-324290"/>
            <a:ext cx="411025" cy="51328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24"/>
          <p:cNvSpPr/>
          <p:nvPr/>
        </p:nvSpPr>
        <p:spPr>
          <a:xfrm rot="6189840">
            <a:off x="11622771" y="1065023"/>
            <a:ext cx="531867" cy="4985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24"/>
          <p:cNvSpPr/>
          <p:nvPr/>
        </p:nvSpPr>
        <p:spPr>
          <a:xfrm rot="9383700">
            <a:off x="-177851" y="6273832"/>
            <a:ext cx="531868" cy="498545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  <a:reflection stA="40000" endPos="64000" dist="342900" dir="5400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4"/>
          <p:cNvSpPr/>
          <p:nvPr/>
        </p:nvSpPr>
        <p:spPr>
          <a:xfrm>
            <a:off x="1133804" y="4706408"/>
            <a:ext cx="184800" cy="184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4"/>
          <p:cNvSpPr/>
          <p:nvPr/>
        </p:nvSpPr>
        <p:spPr>
          <a:xfrm>
            <a:off x="11030623" y="659509"/>
            <a:ext cx="184800" cy="184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4"/>
          <p:cNvSpPr/>
          <p:nvPr/>
        </p:nvSpPr>
        <p:spPr>
          <a:xfrm>
            <a:off x="8810819" y="659487"/>
            <a:ext cx="184800" cy="184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2606400" y="2049331"/>
            <a:ext cx="2328800" cy="4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2"/>
          </p:nvPr>
        </p:nvSpPr>
        <p:spPr>
          <a:xfrm>
            <a:off x="2613200" y="2433516"/>
            <a:ext cx="2596800" cy="1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subTitle" idx="3"/>
          </p:nvPr>
        </p:nvSpPr>
        <p:spPr>
          <a:xfrm>
            <a:off x="7413033" y="2049331"/>
            <a:ext cx="2328800" cy="4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4"/>
          </p:nvPr>
        </p:nvSpPr>
        <p:spPr>
          <a:xfrm>
            <a:off x="7419833" y="2433516"/>
            <a:ext cx="2596800" cy="1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subTitle" idx="5"/>
          </p:nvPr>
        </p:nvSpPr>
        <p:spPr>
          <a:xfrm>
            <a:off x="3822167" y="4216864"/>
            <a:ext cx="2328800" cy="4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ubTitle" idx="6"/>
          </p:nvPr>
        </p:nvSpPr>
        <p:spPr>
          <a:xfrm>
            <a:off x="3828967" y="4601049"/>
            <a:ext cx="2596800" cy="1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ubTitle" idx="7"/>
          </p:nvPr>
        </p:nvSpPr>
        <p:spPr>
          <a:xfrm>
            <a:off x="8639200" y="4216864"/>
            <a:ext cx="2328800" cy="4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8"/>
          </p:nvPr>
        </p:nvSpPr>
        <p:spPr>
          <a:xfrm>
            <a:off x="8646000" y="4601049"/>
            <a:ext cx="2596800" cy="1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14878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950800" y="2734800"/>
            <a:ext cx="3011600" cy="1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5"/>
          <p:cNvSpPr/>
          <p:nvPr/>
        </p:nvSpPr>
        <p:spPr>
          <a:xfrm rot="1083274">
            <a:off x="1285685" y="490843"/>
            <a:ext cx="780203" cy="1378175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5"/>
          <p:cNvSpPr/>
          <p:nvPr/>
        </p:nvSpPr>
        <p:spPr>
          <a:xfrm>
            <a:off x="2472829" y="-212803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25"/>
          <p:cNvSpPr/>
          <p:nvPr/>
        </p:nvSpPr>
        <p:spPr>
          <a:xfrm rot="6189788">
            <a:off x="3027942" y="1249352"/>
            <a:ext cx="524559" cy="491685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25"/>
          <p:cNvSpPr/>
          <p:nvPr/>
        </p:nvSpPr>
        <p:spPr>
          <a:xfrm>
            <a:off x="294100" y="12885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0" name="Google Shape;270;p25"/>
          <p:cNvSpPr/>
          <p:nvPr/>
        </p:nvSpPr>
        <p:spPr>
          <a:xfrm>
            <a:off x="3325065" y="90603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25"/>
          <p:cNvSpPr/>
          <p:nvPr/>
        </p:nvSpPr>
        <p:spPr>
          <a:xfrm rot="-1865343">
            <a:off x="1716136" y="5022082"/>
            <a:ext cx="855453" cy="1425492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  <a:reflection stA="70000" endPos="30000" dist="142875" dir="5400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25"/>
          <p:cNvSpPr/>
          <p:nvPr/>
        </p:nvSpPr>
        <p:spPr>
          <a:xfrm>
            <a:off x="-111254" y="5272597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25"/>
          <p:cNvSpPr/>
          <p:nvPr/>
        </p:nvSpPr>
        <p:spPr>
          <a:xfrm>
            <a:off x="1025500" y="61388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640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/>
        </p:nvSpPr>
        <p:spPr>
          <a:xfrm rot="1083334">
            <a:off x="10981503" y="-224364"/>
            <a:ext cx="675805" cy="1193763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26"/>
          <p:cNvSpPr/>
          <p:nvPr/>
        </p:nvSpPr>
        <p:spPr>
          <a:xfrm>
            <a:off x="10251363" y="-373570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6"/>
          <p:cNvSpPr/>
          <p:nvPr/>
        </p:nvSpPr>
        <p:spPr>
          <a:xfrm rot="6189788">
            <a:off x="12018909" y="198152"/>
            <a:ext cx="524559" cy="491685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6"/>
          <p:cNvSpPr/>
          <p:nvPr/>
        </p:nvSpPr>
        <p:spPr>
          <a:xfrm>
            <a:off x="9388133" y="2373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26"/>
          <p:cNvSpPr/>
          <p:nvPr/>
        </p:nvSpPr>
        <p:spPr>
          <a:xfrm>
            <a:off x="369865" y="237303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6"/>
          <p:cNvSpPr/>
          <p:nvPr/>
        </p:nvSpPr>
        <p:spPr>
          <a:xfrm>
            <a:off x="14" y="6559203"/>
            <a:ext cx="1098089" cy="1037095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26"/>
          <p:cNvSpPr/>
          <p:nvPr/>
        </p:nvSpPr>
        <p:spPr>
          <a:xfrm rot="-1836933">
            <a:off x="1421948" y="6145996"/>
            <a:ext cx="447789" cy="559195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26"/>
          <p:cNvSpPr/>
          <p:nvPr/>
        </p:nvSpPr>
        <p:spPr>
          <a:xfrm>
            <a:off x="2253733" y="64082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26"/>
          <p:cNvSpPr/>
          <p:nvPr/>
        </p:nvSpPr>
        <p:spPr>
          <a:xfrm>
            <a:off x="86533" y="5834833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6"/>
          <p:cNvSpPr txBox="1">
            <a:spLocks noGrp="1"/>
          </p:cNvSpPr>
          <p:nvPr>
            <p:ph type="subTitle" idx="1"/>
          </p:nvPr>
        </p:nvSpPr>
        <p:spPr>
          <a:xfrm>
            <a:off x="1397955" y="2078284"/>
            <a:ext cx="21336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954755" y="2633796"/>
            <a:ext cx="30200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3"/>
          </p:nvPr>
        </p:nvSpPr>
        <p:spPr>
          <a:xfrm>
            <a:off x="5029204" y="2078284"/>
            <a:ext cx="21336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4"/>
          </p:nvPr>
        </p:nvSpPr>
        <p:spPr>
          <a:xfrm>
            <a:off x="4586004" y="2633796"/>
            <a:ext cx="30200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5"/>
          </p:nvPr>
        </p:nvSpPr>
        <p:spPr>
          <a:xfrm>
            <a:off x="8660471" y="2078284"/>
            <a:ext cx="21336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6"/>
          </p:nvPr>
        </p:nvSpPr>
        <p:spPr>
          <a:xfrm>
            <a:off x="8217271" y="2633796"/>
            <a:ext cx="30200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subTitle" idx="7"/>
          </p:nvPr>
        </p:nvSpPr>
        <p:spPr>
          <a:xfrm>
            <a:off x="1397955" y="4304117"/>
            <a:ext cx="21336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2" name="Google Shape;292;p26"/>
          <p:cNvSpPr txBox="1">
            <a:spLocks noGrp="1"/>
          </p:cNvSpPr>
          <p:nvPr>
            <p:ph type="subTitle" idx="8"/>
          </p:nvPr>
        </p:nvSpPr>
        <p:spPr>
          <a:xfrm>
            <a:off x="954755" y="4859629"/>
            <a:ext cx="30200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9"/>
          </p:nvPr>
        </p:nvSpPr>
        <p:spPr>
          <a:xfrm>
            <a:off x="5029204" y="4304117"/>
            <a:ext cx="21336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ubTitle" idx="13"/>
          </p:nvPr>
        </p:nvSpPr>
        <p:spPr>
          <a:xfrm>
            <a:off x="4586004" y="4859629"/>
            <a:ext cx="30200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14"/>
          </p:nvPr>
        </p:nvSpPr>
        <p:spPr>
          <a:xfrm>
            <a:off x="8660471" y="4304117"/>
            <a:ext cx="21336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subTitle" idx="15"/>
          </p:nvPr>
        </p:nvSpPr>
        <p:spPr>
          <a:xfrm>
            <a:off x="8217271" y="4859629"/>
            <a:ext cx="30200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763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/>
          <p:nvPr/>
        </p:nvSpPr>
        <p:spPr>
          <a:xfrm>
            <a:off x="1287533" y="3838067"/>
            <a:ext cx="1157200" cy="1157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  <a:reflection stA="24000" endPos="24000" dist="104775" dir="5400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27"/>
          <p:cNvSpPr/>
          <p:nvPr/>
        </p:nvSpPr>
        <p:spPr>
          <a:xfrm>
            <a:off x="10043800" y="-851933"/>
            <a:ext cx="2394800" cy="2394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27"/>
          <p:cNvSpPr/>
          <p:nvPr/>
        </p:nvSpPr>
        <p:spPr>
          <a:xfrm rot="-5400000">
            <a:off x="6082778" y="5844054"/>
            <a:ext cx="1832636" cy="1730913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27"/>
          <p:cNvSpPr/>
          <p:nvPr/>
        </p:nvSpPr>
        <p:spPr>
          <a:xfrm rot="-3325188">
            <a:off x="2524" y="-150061"/>
            <a:ext cx="1227067" cy="2167528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27"/>
          <p:cNvSpPr/>
          <p:nvPr/>
        </p:nvSpPr>
        <p:spPr>
          <a:xfrm rot="701342">
            <a:off x="11267960" y="2587804"/>
            <a:ext cx="1104033" cy="137858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27"/>
          <p:cNvSpPr/>
          <p:nvPr/>
        </p:nvSpPr>
        <p:spPr>
          <a:xfrm>
            <a:off x="2558592" y="817433"/>
            <a:ext cx="202800" cy="202800"/>
          </a:xfrm>
          <a:prstGeom prst="ellipse">
            <a:avLst/>
          </a:prstGeom>
          <a:noFill/>
          <a:ln w="38100" cap="flat" cmpd="sng">
            <a:solidFill>
              <a:srgbClr val="FB54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27"/>
          <p:cNvSpPr/>
          <p:nvPr/>
        </p:nvSpPr>
        <p:spPr>
          <a:xfrm>
            <a:off x="11139733" y="1764916"/>
            <a:ext cx="202800" cy="2028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27"/>
          <p:cNvSpPr/>
          <p:nvPr/>
        </p:nvSpPr>
        <p:spPr>
          <a:xfrm>
            <a:off x="5994567" y="55904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27"/>
          <p:cNvSpPr/>
          <p:nvPr/>
        </p:nvSpPr>
        <p:spPr>
          <a:xfrm>
            <a:off x="9113367" y="401191"/>
            <a:ext cx="318000" cy="3180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2319233" y="1304833"/>
            <a:ext cx="7553600" cy="15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7"/>
          <p:cNvSpPr txBox="1"/>
          <p:nvPr/>
        </p:nvSpPr>
        <p:spPr>
          <a:xfrm>
            <a:off x="950800" y="5383100"/>
            <a:ext cx="3919600" cy="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" sz="1333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" sz="1333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333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333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623838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 rot="1083274">
            <a:off x="1207419" y="-745824"/>
            <a:ext cx="780203" cy="1378175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28"/>
          <p:cNvSpPr/>
          <p:nvPr/>
        </p:nvSpPr>
        <p:spPr>
          <a:xfrm>
            <a:off x="9170867" y="-1308100"/>
            <a:ext cx="3231200" cy="3231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8"/>
          <p:cNvSpPr/>
          <p:nvPr/>
        </p:nvSpPr>
        <p:spPr>
          <a:xfrm>
            <a:off x="-120038" y="547530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8"/>
          <p:cNvSpPr/>
          <p:nvPr/>
        </p:nvSpPr>
        <p:spPr>
          <a:xfrm rot="6189788">
            <a:off x="6868809" y="5507619"/>
            <a:ext cx="524559" cy="491685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8"/>
          <p:cNvSpPr/>
          <p:nvPr/>
        </p:nvSpPr>
        <p:spPr>
          <a:xfrm>
            <a:off x="495233" y="1287867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950800" y="1490667"/>
            <a:ext cx="2914000" cy="19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subTitle" idx="1"/>
          </p:nvPr>
        </p:nvSpPr>
        <p:spPr>
          <a:xfrm>
            <a:off x="950800" y="3441080"/>
            <a:ext cx="2914000" cy="1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518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-1865229">
            <a:off x="-191949" y="382606"/>
            <a:ext cx="629519" cy="1049005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/>
          <p:nvPr/>
        </p:nvSpPr>
        <p:spPr>
          <a:xfrm>
            <a:off x="331900" y="171261"/>
            <a:ext cx="242400" cy="2424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/>
          <p:nvPr/>
        </p:nvSpPr>
        <p:spPr>
          <a:xfrm rot="2700000">
            <a:off x="1116184" y="47599"/>
            <a:ext cx="52979" cy="489751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190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6761400" y="4708467"/>
            <a:ext cx="1254800" cy="1254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5"/>
          <p:cNvSpPr/>
          <p:nvPr/>
        </p:nvSpPr>
        <p:spPr>
          <a:xfrm rot="-5400000">
            <a:off x="3791899" y="4479216"/>
            <a:ext cx="1168887" cy="1104032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/>
          <p:nvPr/>
        </p:nvSpPr>
        <p:spPr>
          <a:xfrm>
            <a:off x="9205929" y="977030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 rot="6189828">
            <a:off x="11047176" y="1180095"/>
            <a:ext cx="486217" cy="45574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/>
          <p:nvPr/>
        </p:nvSpPr>
        <p:spPr>
          <a:xfrm>
            <a:off x="516215" y="4861401"/>
            <a:ext cx="520247" cy="486667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5"/>
          <p:cNvSpPr/>
          <p:nvPr/>
        </p:nvSpPr>
        <p:spPr>
          <a:xfrm rot="-1836933">
            <a:off x="-42785" y="3843129"/>
            <a:ext cx="447789" cy="559195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5"/>
          <p:cNvSpPr/>
          <p:nvPr/>
        </p:nvSpPr>
        <p:spPr>
          <a:xfrm>
            <a:off x="8861167" y="1933267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5"/>
          <p:cNvSpPr/>
          <p:nvPr/>
        </p:nvSpPr>
        <p:spPr>
          <a:xfrm>
            <a:off x="-91367" y="5847533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5"/>
          <p:cNvSpPr/>
          <p:nvPr/>
        </p:nvSpPr>
        <p:spPr>
          <a:xfrm>
            <a:off x="10208167" y="3442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950800" y="2780451"/>
            <a:ext cx="2377600" cy="9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950800" y="3669684"/>
            <a:ext cx="2377600" cy="1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8863567" y="2780451"/>
            <a:ext cx="2377600" cy="9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8863567" y="3669684"/>
            <a:ext cx="2377600" cy="1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74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3274">
            <a:off x="11435552" y="86977"/>
            <a:ext cx="780203" cy="1378175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6"/>
          <p:cNvSpPr/>
          <p:nvPr/>
        </p:nvSpPr>
        <p:spPr>
          <a:xfrm>
            <a:off x="10499629" y="561263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6"/>
          <p:cNvSpPr/>
          <p:nvPr/>
        </p:nvSpPr>
        <p:spPr>
          <a:xfrm rot="6189828">
            <a:off x="9160858" y="404095"/>
            <a:ext cx="486217" cy="45574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9566767" y="1072267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10208167" y="-980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 rot="-2700000">
            <a:off x="-536983" y="5365369"/>
            <a:ext cx="1002067" cy="1002067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/>
          <p:nvPr/>
        </p:nvSpPr>
        <p:spPr>
          <a:xfrm>
            <a:off x="1374033" y="6782867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6"/>
          <p:cNvSpPr/>
          <p:nvPr/>
        </p:nvSpPr>
        <p:spPr>
          <a:xfrm>
            <a:off x="469833" y="343367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723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0800" y="2241200"/>
            <a:ext cx="47428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954800" y="3009200"/>
            <a:ext cx="47428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87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1280033" y="-295633"/>
            <a:ext cx="2366400" cy="2366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8"/>
          <p:cNvSpPr/>
          <p:nvPr/>
        </p:nvSpPr>
        <p:spPr>
          <a:xfrm>
            <a:off x="1280031" y="5590466"/>
            <a:ext cx="405368" cy="379961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8"/>
          <p:cNvSpPr/>
          <p:nvPr/>
        </p:nvSpPr>
        <p:spPr>
          <a:xfrm rot="1650217">
            <a:off x="627649" y="5027888"/>
            <a:ext cx="56271" cy="520181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8"/>
          <p:cNvSpPr/>
          <p:nvPr/>
        </p:nvSpPr>
        <p:spPr>
          <a:xfrm>
            <a:off x="10680363" y="4307830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8"/>
          <p:cNvSpPr/>
          <p:nvPr/>
        </p:nvSpPr>
        <p:spPr>
          <a:xfrm rot="6189788">
            <a:off x="11465142" y="5345019"/>
            <a:ext cx="524559" cy="491685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8"/>
          <p:cNvSpPr/>
          <p:nvPr/>
        </p:nvSpPr>
        <p:spPr>
          <a:xfrm>
            <a:off x="1161933" y="4459533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8"/>
          <p:cNvSpPr/>
          <p:nvPr/>
        </p:nvSpPr>
        <p:spPr>
          <a:xfrm>
            <a:off x="11869467" y="41397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8"/>
          <p:cNvSpPr/>
          <p:nvPr/>
        </p:nvSpPr>
        <p:spPr>
          <a:xfrm>
            <a:off x="11167495" y="4897877"/>
            <a:ext cx="260800" cy="260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8"/>
          <p:cNvSpPr/>
          <p:nvPr/>
        </p:nvSpPr>
        <p:spPr>
          <a:xfrm>
            <a:off x="-89267" y="52795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/>
          <p:nvPr/>
        </p:nvSpPr>
        <p:spPr>
          <a:xfrm>
            <a:off x="10624500" y="2558800"/>
            <a:ext cx="932400" cy="932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2906400" y="2481617"/>
            <a:ext cx="6376400" cy="18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673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 flipH="1">
            <a:off x="301031" y="1163302"/>
            <a:ext cx="537933" cy="500733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9"/>
          <p:cNvSpPr/>
          <p:nvPr/>
        </p:nvSpPr>
        <p:spPr>
          <a:xfrm rot="1829653" flipH="1">
            <a:off x="277569" y="5321996"/>
            <a:ext cx="449399" cy="559901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9"/>
          <p:cNvSpPr/>
          <p:nvPr/>
        </p:nvSpPr>
        <p:spPr>
          <a:xfrm flipH="1">
            <a:off x="1940931" y="1096192"/>
            <a:ext cx="2036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9"/>
          <p:cNvSpPr/>
          <p:nvPr/>
        </p:nvSpPr>
        <p:spPr>
          <a:xfrm flipH="1">
            <a:off x="848997" y="683492"/>
            <a:ext cx="203600" cy="20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950800" y="1916033"/>
            <a:ext cx="3145600" cy="13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950800" y="3296193"/>
            <a:ext cx="31456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341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 rot="-1865464">
            <a:off x="-656367" y="64508"/>
            <a:ext cx="1144732" cy="1907533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0"/>
          <p:cNvSpPr/>
          <p:nvPr/>
        </p:nvSpPr>
        <p:spPr>
          <a:xfrm rot="5400000">
            <a:off x="45244" y="4554441"/>
            <a:ext cx="77185" cy="713521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10"/>
          <p:cNvSpPr/>
          <p:nvPr/>
        </p:nvSpPr>
        <p:spPr>
          <a:xfrm>
            <a:off x="1054000" y="2016300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10"/>
          <p:cNvSpPr/>
          <p:nvPr/>
        </p:nvSpPr>
        <p:spPr>
          <a:xfrm>
            <a:off x="748113" y="2698246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0"/>
          <p:cNvSpPr/>
          <p:nvPr/>
        </p:nvSpPr>
        <p:spPr>
          <a:xfrm rot="3599947">
            <a:off x="3692659" y="6596414"/>
            <a:ext cx="405344" cy="506191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595600" y="3688400"/>
            <a:ext cx="3645600" cy="24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21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99203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/>
        </p:nvSpPr>
        <p:spPr>
          <a:xfrm>
            <a:off x="1860967" y="1149800"/>
            <a:ext cx="8470000" cy="4558400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015733" y="1294200"/>
            <a:ext cx="8160400" cy="42696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ctrTitle"/>
          </p:nvPr>
        </p:nvSpPr>
        <p:spPr>
          <a:xfrm>
            <a:off x="950801" y="1496234"/>
            <a:ext cx="10290400" cy="2156826"/>
          </a:xfrm>
          <a:prstGeom prst="rect">
            <a:avLst/>
          </a:prstGeom>
          <a:effectLst>
            <a:outerShdw blurRad="571500" algn="bl" rotWithShape="0">
              <a:schemeClr val="lt1">
                <a:alpha val="60000"/>
              </a:scheme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9600" b="0">
                <a:latin typeface="Bauhaus 93" panose="04030905020B02020C02" pitchFamily="82" charset="0"/>
              </a:rPr>
              <a:t>EGR101Sim</a:t>
            </a:r>
            <a:endParaRPr sz="9600" b="0">
              <a:latin typeface="Bauhaus 93" panose="04030905020B02020C02" pitchFamily="82" charset="0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subTitle" idx="1"/>
          </p:nvPr>
        </p:nvSpPr>
        <p:spPr>
          <a:xfrm>
            <a:off x="950800" y="4372667"/>
            <a:ext cx="102904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133"/>
              <a:t>Emily </a:t>
            </a:r>
            <a:r>
              <a:rPr lang="en-US" sz="2133" err="1"/>
              <a:t>Connearney</a:t>
            </a:r>
            <a:r>
              <a:rPr lang="en-US" sz="2133"/>
              <a:t>, Luke Crump, Vivian Dang, ​</a:t>
            </a:r>
          </a:p>
          <a:p>
            <a:pPr marL="0" indent="0"/>
            <a:r>
              <a:rPr lang="en-US" sz="2133"/>
              <a:t>Daniel Khalil, Keely </a:t>
            </a:r>
            <a:r>
              <a:rPr lang="en-US" sz="2133" err="1"/>
              <a:t>Mashburn</a:t>
            </a:r>
            <a:endParaRPr sz="2133"/>
          </a:p>
        </p:txBody>
      </p:sp>
      <p:sp>
        <p:nvSpPr>
          <p:cNvPr id="329" name="Google Shape;329;p31"/>
          <p:cNvSpPr txBox="1">
            <a:spLocks noGrp="1"/>
          </p:cNvSpPr>
          <p:nvPr>
            <p:ph type="ctrTitle"/>
          </p:nvPr>
        </p:nvSpPr>
        <p:spPr>
          <a:xfrm>
            <a:off x="2616200" y="3481974"/>
            <a:ext cx="6959600" cy="746293"/>
          </a:xfrm>
          <a:prstGeom prst="rect">
            <a:avLst/>
          </a:prstGeom>
          <a:effectLst>
            <a:outerShdw blurRad="128588" algn="bl" rotWithShape="0">
              <a:schemeClr val="accent3">
                <a:alpha val="68000"/>
              </a:scheme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>
                <a:solidFill>
                  <a:schemeClr val="accent3"/>
                </a:solidFill>
              </a:rPr>
              <a:t>Sprint 2 Demo</a:t>
            </a:r>
            <a:endParaRPr sz="3200">
              <a:solidFill>
                <a:schemeClr val="accent3"/>
              </a:solidFill>
            </a:endParaRPr>
          </a:p>
        </p:txBody>
      </p:sp>
      <p:grpSp>
        <p:nvGrpSpPr>
          <p:cNvPr id="330" name="Google Shape;330;p31"/>
          <p:cNvGrpSpPr/>
          <p:nvPr/>
        </p:nvGrpSpPr>
        <p:grpSpPr>
          <a:xfrm>
            <a:off x="2870233" y="3782538"/>
            <a:ext cx="6451400" cy="63600"/>
            <a:chOff x="2152650" y="2608200"/>
            <a:chExt cx="4838550" cy="47700"/>
          </a:xfrm>
        </p:grpSpPr>
        <p:sp>
          <p:nvSpPr>
            <p:cNvPr id="331" name="Google Shape;331;p31"/>
            <p:cNvSpPr/>
            <p:nvPr/>
          </p:nvSpPr>
          <p:spPr>
            <a:xfrm>
              <a:off x="590550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215265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31"/>
          <p:cNvGrpSpPr/>
          <p:nvPr/>
        </p:nvGrpSpPr>
        <p:grpSpPr>
          <a:xfrm>
            <a:off x="-297269" y="2763234"/>
            <a:ext cx="12811633" cy="3377661"/>
            <a:chOff x="-222952" y="2072425"/>
            <a:chExt cx="9608725" cy="2533246"/>
          </a:xfrm>
        </p:grpSpPr>
        <p:sp>
          <p:nvSpPr>
            <p:cNvPr id="334" name="Google Shape;334;p31"/>
            <p:cNvSpPr/>
            <p:nvPr/>
          </p:nvSpPr>
          <p:spPr>
            <a:xfrm>
              <a:off x="2029200" y="3484198"/>
              <a:ext cx="450281" cy="422028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 rot="-1865389">
              <a:off x="682976" y="3370811"/>
              <a:ext cx="659200" cy="1098463"/>
            </a:xfrm>
            <a:custGeom>
              <a:avLst/>
              <a:gdLst/>
              <a:ahLst/>
              <a:cxnLst/>
              <a:rect l="l" t="t" r="r" b="b"/>
              <a:pathLst>
                <a:path w="18385" h="30636" extrusionOk="0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algn="bl" rotWithShape="0">
                <a:schemeClr val="l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 rot="1650173">
              <a:off x="424099" y="2536785"/>
              <a:ext cx="55480" cy="512873"/>
            </a:xfrm>
            <a:custGeom>
              <a:avLst/>
              <a:gdLst/>
              <a:ahLst/>
              <a:cxnLst/>
              <a:rect l="l" t="t" r="r" b="b"/>
              <a:pathLst>
                <a:path w="1310" h="121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rot="1083225">
              <a:off x="7343877" y="3384272"/>
              <a:ext cx="650407" cy="1148898"/>
            </a:xfrm>
            <a:custGeom>
              <a:avLst/>
              <a:gdLst/>
              <a:ahLst/>
              <a:cxnLst/>
              <a:rect l="l" t="t" r="r" b="b"/>
              <a:pathLst>
                <a:path w="15550" h="27468" extrusionOk="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8430908" y="2611480"/>
              <a:ext cx="337939" cy="422014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rot="2961694">
              <a:off x="3035594" y="4126728"/>
              <a:ext cx="337933" cy="422007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-82575" y="207242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9060363" y="228657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528463" y="388267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56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1;p33">
            <a:extLst>
              <a:ext uri="{FF2B5EF4-FFF2-40B4-BE49-F238E27FC236}">
                <a16:creationId xmlns:a16="http://schemas.microsoft.com/office/drawing/2014/main" id="{C8FF48BE-AED5-4FE9-B71B-B6020CD9753A}"/>
              </a:ext>
            </a:extLst>
          </p:cNvPr>
          <p:cNvSpPr txBox="1">
            <a:spLocks/>
          </p:cNvSpPr>
          <p:nvPr/>
        </p:nvSpPr>
        <p:spPr>
          <a:xfrm>
            <a:off x="2034886" y="470408"/>
            <a:ext cx="81237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40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/>
              </a:rPr>
              <a:t>Arduino Emulation: Servo Motors</a:t>
            </a:r>
            <a:endParaRPr lang="en-US" sz="4000" b="0" kern="0">
              <a:solidFill>
                <a:schemeClr val="accent3">
                  <a:lumMod val="60000"/>
                  <a:lumOff val="4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20" name="Picture 20" descr="Diagram&#10;&#10;Description automatically generated">
            <a:extLst>
              <a:ext uri="{FF2B5EF4-FFF2-40B4-BE49-F238E27FC236}">
                <a16:creationId xmlns:a16="http://schemas.microsoft.com/office/drawing/2014/main" id="{99AD4CD1-B5E7-412F-B69A-CE6DFA92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52" y="1492791"/>
            <a:ext cx="8421665" cy="522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0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1;p33">
            <a:extLst>
              <a:ext uri="{FF2B5EF4-FFF2-40B4-BE49-F238E27FC236}">
                <a16:creationId xmlns:a16="http://schemas.microsoft.com/office/drawing/2014/main" id="{C8FF48BE-AED5-4FE9-B71B-B6020CD9753A}"/>
              </a:ext>
            </a:extLst>
          </p:cNvPr>
          <p:cNvSpPr txBox="1">
            <a:spLocks/>
          </p:cNvSpPr>
          <p:nvPr/>
        </p:nvSpPr>
        <p:spPr>
          <a:xfrm>
            <a:off x="3441989" y="317142"/>
            <a:ext cx="53043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44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/>
              </a:rPr>
              <a:t>Servo Motors</a:t>
            </a:r>
            <a:endParaRPr lang="en-US"/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C7D7693-48A0-49E1-98FD-0792539C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61" y="1382008"/>
            <a:ext cx="8591028" cy="53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6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1;p33">
            <a:extLst>
              <a:ext uri="{FF2B5EF4-FFF2-40B4-BE49-F238E27FC236}">
                <a16:creationId xmlns:a16="http://schemas.microsoft.com/office/drawing/2014/main" id="{C8FF48BE-AED5-4FE9-B71B-B6020CD9753A}"/>
              </a:ext>
            </a:extLst>
          </p:cNvPr>
          <p:cNvSpPr txBox="1">
            <a:spLocks/>
          </p:cNvSpPr>
          <p:nvPr/>
        </p:nvSpPr>
        <p:spPr>
          <a:xfrm>
            <a:off x="2589068" y="276563"/>
            <a:ext cx="70188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44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/>
              </a:rPr>
              <a:t>Line Reading IR Sensor</a:t>
            </a:r>
            <a:endParaRPr lang="en-US" sz="4400" b="0" kern="0">
              <a:solidFill>
                <a:schemeClr val="accent3">
                  <a:lumMod val="60000"/>
                  <a:lumOff val="4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BE587E5-6382-4D06-BCF4-82061D3F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89" y="1103018"/>
            <a:ext cx="9503848" cy="55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1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1;p33">
            <a:extLst>
              <a:ext uri="{FF2B5EF4-FFF2-40B4-BE49-F238E27FC236}">
                <a16:creationId xmlns:a16="http://schemas.microsoft.com/office/drawing/2014/main" id="{C8FF48BE-AED5-4FE9-B71B-B6020CD9753A}"/>
              </a:ext>
            </a:extLst>
          </p:cNvPr>
          <p:cNvSpPr txBox="1">
            <a:spLocks/>
          </p:cNvSpPr>
          <p:nvPr/>
        </p:nvSpPr>
        <p:spPr>
          <a:xfrm>
            <a:off x="2588311" y="363035"/>
            <a:ext cx="70188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44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/>
              </a:rPr>
              <a:t>EGR 101 Line Following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3739932-A2E0-43E9-866E-745C03E4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27" y="1313417"/>
            <a:ext cx="10682010" cy="53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69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1;p33">
            <a:extLst>
              <a:ext uri="{FF2B5EF4-FFF2-40B4-BE49-F238E27FC236}">
                <a16:creationId xmlns:a16="http://schemas.microsoft.com/office/drawing/2014/main" id="{C8FF48BE-AED5-4FE9-B71B-B6020CD9753A}"/>
              </a:ext>
            </a:extLst>
          </p:cNvPr>
          <p:cNvSpPr txBox="1">
            <a:spLocks/>
          </p:cNvSpPr>
          <p:nvPr/>
        </p:nvSpPr>
        <p:spPr>
          <a:xfrm>
            <a:off x="1827068" y="379487"/>
            <a:ext cx="85428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32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/>
              </a:rPr>
              <a:t>Simulating Distance-Measuring IR Sensor</a:t>
            </a:r>
            <a:endParaRPr lang="en-US" sz="320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/>
              </a:rPr>
              <a:t>SHARP GP2Y0A02YK0F</a:t>
            </a:r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5592CE3-E6E5-47E4-8819-434408F6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903" y="1653763"/>
            <a:ext cx="8984173" cy="4414636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404D998-6AF0-4C6D-9AE7-4EAE06D1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15" y="3281835"/>
            <a:ext cx="4171950" cy="3304126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416902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CA979E-9208-4C27-A67C-2D380D34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44" y="1227977"/>
            <a:ext cx="8722960" cy="4974462"/>
          </a:xfrm>
          <a:prstGeom prst="rect">
            <a:avLst/>
          </a:prstGeom>
        </p:spPr>
      </p:pic>
      <p:sp>
        <p:nvSpPr>
          <p:cNvPr id="3" name="Google Shape;361;p33">
            <a:extLst>
              <a:ext uri="{FF2B5EF4-FFF2-40B4-BE49-F238E27FC236}">
                <a16:creationId xmlns:a16="http://schemas.microsoft.com/office/drawing/2014/main" id="{744E56AC-00A2-43F8-8B5B-6C61C5EFB6C0}"/>
              </a:ext>
            </a:extLst>
          </p:cNvPr>
          <p:cNvSpPr txBox="1">
            <a:spLocks/>
          </p:cNvSpPr>
          <p:nvPr/>
        </p:nvSpPr>
        <p:spPr>
          <a:xfrm>
            <a:off x="1827068" y="379487"/>
            <a:ext cx="85428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32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/>
              </a:rPr>
              <a:t>Distance-Measuring IR Sensor Demo</a:t>
            </a:r>
            <a:endParaRPr lang="en-US" sz="320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endParaRPr lang="en-US" b="0" kern="0">
              <a:solidFill>
                <a:schemeClr val="accent3">
                  <a:lumMod val="60000"/>
                  <a:lumOff val="40000"/>
                </a:schemeClr>
              </a:solidFill>
              <a:latin typeface="Bauhaus 93"/>
            </a:endParaRPr>
          </a:p>
        </p:txBody>
      </p:sp>
    </p:spTree>
    <p:extLst>
      <p:ext uri="{BB962C8B-B14F-4D97-AF65-F5344CB8AC3E}">
        <p14:creationId xmlns:p14="http://schemas.microsoft.com/office/powerpoint/2010/main" val="1182516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1;p33">
            <a:extLst>
              <a:ext uri="{FF2B5EF4-FFF2-40B4-BE49-F238E27FC236}">
                <a16:creationId xmlns:a16="http://schemas.microsoft.com/office/drawing/2014/main" id="{C8FF48BE-AED5-4FE9-B71B-B6020CD9753A}"/>
              </a:ext>
            </a:extLst>
          </p:cNvPr>
          <p:cNvSpPr txBox="1">
            <a:spLocks/>
          </p:cNvSpPr>
          <p:nvPr/>
        </p:nvSpPr>
        <p:spPr>
          <a:xfrm>
            <a:off x="2588311" y="363035"/>
            <a:ext cx="70188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44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/>
              </a:rPr>
              <a:t>Ultrasonic Sensor</a:t>
            </a:r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58F826B-C61A-41B4-88F0-0023B3A69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20" y="1282627"/>
            <a:ext cx="8202459" cy="54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28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0"/>
          <p:cNvSpPr/>
          <p:nvPr/>
        </p:nvSpPr>
        <p:spPr>
          <a:xfrm>
            <a:off x="8355000" y="1950235"/>
            <a:ext cx="2650400" cy="53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2133" b="1" kern="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SPRINT 3</a:t>
            </a:r>
            <a:endParaRPr sz="2133" b="1" kern="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72" name="Google Shape;1172;p60"/>
          <p:cNvSpPr/>
          <p:nvPr/>
        </p:nvSpPr>
        <p:spPr>
          <a:xfrm>
            <a:off x="4752000" y="1950235"/>
            <a:ext cx="2650400" cy="53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2133" b="1" kern="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SPRINT 2</a:t>
            </a:r>
            <a:endParaRPr sz="2133" b="1" kern="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73" name="Google Shape;1173;p60"/>
          <p:cNvSpPr/>
          <p:nvPr/>
        </p:nvSpPr>
        <p:spPr>
          <a:xfrm>
            <a:off x="1149000" y="1950235"/>
            <a:ext cx="2650400" cy="53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2133" b="1" kern="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SPRINT 1</a:t>
            </a:r>
            <a:endParaRPr sz="2133" b="1" kern="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79" name="Google Shape;1179;p60"/>
          <p:cNvSpPr txBox="1">
            <a:spLocks noGrp="1"/>
          </p:cNvSpPr>
          <p:nvPr>
            <p:ph type="subTitle" idx="4294967295"/>
          </p:nvPr>
        </p:nvSpPr>
        <p:spPr>
          <a:xfrm>
            <a:off x="1072200" y="3296380"/>
            <a:ext cx="2804000" cy="9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en-US"/>
              <a:t>Initial GUI for bot customization​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en-US"/>
              <a:t>Initial GUI for Arduino IDE​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en-US"/>
              <a:t>Arduino emulation can handle simple circuits​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en-US"/>
              <a:t>Able to translate Arduino code into Java code</a:t>
            </a:r>
            <a:endParaRPr/>
          </a:p>
        </p:txBody>
      </p:sp>
      <p:sp>
        <p:nvSpPr>
          <p:cNvPr id="1180" name="Google Shape;1180;p60"/>
          <p:cNvSpPr txBox="1">
            <a:spLocks noGrp="1"/>
          </p:cNvSpPr>
          <p:nvPr>
            <p:ph type="subTitle" idx="4294967295"/>
          </p:nvPr>
        </p:nvSpPr>
        <p:spPr>
          <a:xfrm>
            <a:off x="4694000" y="3296380"/>
            <a:ext cx="2804000" cy="9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en-US"/>
              <a:t>Arduino IDE should be fully styled​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en-US"/>
              <a:t>Arduino emulation includes all needed components​ except color sensor</a:t>
            </a:r>
            <a:endParaRPr/>
          </a:p>
        </p:txBody>
      </p:sp>
      <p:cxnSp>
        <p:nvCxnSpPr>
          <p:cNvPr id="1181" name="Google Shape;1181;p60"/>
          <p:cNvCxnSpPr/>
          <p:nvPr/>
        </p:nvCxnSpPr>
        <p:spPr>
          <a:xfrm>
            <a:off x="0" y="2985585"/>
            <a:ext cx="12192000" cy="2230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2" name="Google Shape;1182;p60"/>
          <p:cNvSpPr/>
          <p:nvPr/>
        </p:nvSpPr>
        <p:spPr>
          <a:xfrm>
            <a:off x="2380200" y="2891601"/>
            <a:ext cx="188000" cy="188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1">
                <a:alpha val="76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4" name="Google Shape;1184;p60"/>
          <p:cNvSpPr/>
          <p:nvPr/>
        </p:nvSpPr>
        <p:spPr>
          <a:xfrm>
            <a:off x="5983200" y="2891601"/>
            <a:ext cx="188000" cy="188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1">
                <a:alpha val="76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6" name="Google Shape;1186;p60"/>
          <p:cNvSpPr/>
          <p:nvPr/>
        </p:nvSpPr>
        <p:spPr>
          <a:xfrm>
            <a:off x="9586200" y="2891601"/>
            <a:ext cx="188000" cy="188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1">
                <a:alpha val="76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61;p33"/>
          <p:cNvSpPr txBox="1">
            <a:spLocks/>
          </p:cNvSpPr>
          <p:nvPr/>
        </p:nvSpPr>
        <p:spPr>
          <a:xfrm>
            <a:off x="3443829" y="593367"/>
            <a:ext cx="53043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44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Sprint Timeline</a:t>
            </a:r>
          </a:p>
        </p:txBody>
      </p:sp>
      <p:sp>
        <p:nvSpPr>
          <p:cNvPr id="22" name="Google Shape;1180;p60"/>
          <p:cNvSpPr txBox="1">
            <a:spLocks/>
          </p:cNvSpPr>
          <p:nvPr/>
        </p:nvSpPr>
        <p:spPr>
          <a:xfrm>
            <a:off x="8278200" y="3296380"/>
            <a:ext cx="2804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en-US" kern="0"/>
              <a:t>Fully functional 3D </a:t>
            </a:r>
            <a:r>
              <a:rPr lang="en-US" kern="0" err="1"/>
              <a:t>Boe</a:t>
            </a:r>
            <a:r>
              <a:rPr lang="en-US" kern="0"/>
              <a:t>-Bot simulation​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endParaRPr lang="en-US" kern="0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en-US" kern="0"/>
              <a:t>Fully functional bot customization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endParaRPr lang="en-US" kern="0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en-US" kern="0"/>
              <a:t>Functional wiring GUI</a:t>
            </a:r>
          </a:p>
        </p:txBody>
      </p:sp>
    </p:spTree>
    <p:extLst>
      <p:ext uri="{BB962C8B-B14F-4D97-AF65-F5344CB8AC3E}">
        <p14:creationId xmlns:p14="http://schemas.microsoft.com/office/powerpoint/2010/main" val="1508660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61;p33"/>
          <p:cNvSpPr txBox="1">
            <a:spLocks/>
          </p:cNvSpPr>
          <p:nvPr/>
        </p:nvSpPr>
        <p:spPr>
          <a:xfrm>
            <a:off x="3443829" y="593367"/>
            <a:ext cx="53043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44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Lessons Learned</a:t>
            </a:r>
          </a:p>
        </p:txBody>
      </p:sp>
      <p:sp>
        <p:nvSpPr>
          <p:cNvPr id="37" name="Google Shape;326;p31"/>
          <p:cNvSpPr/>
          <p:nvPr/>
        </p:nvSpPr>
        <p:spPr>
          <a:xfrm>
            <a:off x="2015800" y="1747354"/>
            <a:ext cx="8160400" cy="42696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351;p32"/>
          <p:cNvSpPr txBox="1">
            <a:spLocks/>
          </p:cNvSpPr>
          <p:nvPr/>
        </p:nvSpPr>
        <p:spPr>
          <a:xfrm>
            <a:off x="2879416" y="2058859"/>
            <a:ext cx="6433168" cy="364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342900" indent="-342900">
              <a:spcAft>
                <a:spcPts val="2400"/>
              </a:spcAft>
              <a:buClr>
                <a:schemeClr val="accent3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3200" b="0" kern="0"/>
              <a:t>Be more professional/lively during presentations.</a:t>
            </a:r>
          </a:p>
          <a:p>
            <a:pPr marL="342900" indent="-342900">
              <a:spcAft>
                <a:spcPts val="2400"/>
              </a:spcAft>
              <a:buClr>
                <a:schemeClr val="accent3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3200" b="0" kern="0"/>
              <a:t>Have more cohesive slides.</a:t>
            </a:r>
          </a:p>
          <a:p>
            <a:pPr marL="342900" indent="-342900">
              <a:spcAft>
                <a:spcPts val="2400"/>
              </a:spcAft>
              <a:buClr>
                <a:schemeClr val="accent3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3200" b="0" kern="0"/>
              <a:t>Better time management.</a:t>
            </a:r>
          </a:p>
          <a:p>
            <a:pPr marL="342900" indent="-342900">
              <a:spcAft>
                <a:spcPts val="2400"/>
              </a:spcAft>
              <a:buClr>
                <a:schemeClr val="accent3"/>
              </a:buClr>
              <a:buSzPct val="100000"/>
              <a:buFont typeface="Courier New" panose="02070309020205020404" pitchFamily="49" charset="0"/>
              <a:buChar char="o"/>
            </a:pPr>
            <a:endParaRPr lang="en-US" b="0" kern="0"/>
          </a:p>
          <a:p>
            <a:pPr marL="342900" indent="-342900">
              <a:spcAft>
                <a:spcPts val="2400"/>
              </a:spcAft>
              <a:buClr>
                <a:schemeClr val="accent3"/>
              </a:buClr>
              <a:buSzPct val="100000"/>
              <a:buFont typeface="Courier New" panose="02070309020205020404" pitchFamily="49" charset="0"/>
              <a:buChar char="o"/>
            </a:pPr>
            <a:endParaRPr lang="en-US" b="0" kern="0"/>
          </a:p>
        </p:txBody>
      </p:sp>
    </p:spTree>
    <p:extLst>
      <p:ext uri="{BB962C8B-B14F-4D97-AF65-F5344CB8AC3E}">
        <p14:creationId xmlns:p14="http://schemas.microsoft.com/office/powerpoint/2010/main" val="302273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title"/>
          </p:nvPr>
        </p:nvSpPr>
        <p:spPr>
          <a:xfrm>
            <a:off x="3234170" y="4096314"/>
            <a:ext cx="5721277" cy="8341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800"/>
              <a:t>Questions?</a:t>
            </a:r>
            <a:endParaRPr lang="en-US"/>
          </a:p>
        </p:txBody>
      </p:sp>
      <p:sp>
        <p:nvSpPr>
          <p:cNvPr id="421" name="Google Shape;421;p36"/>
          <p:cNvSpPr/>
          <p:nvPr/>
        </p:nvSpPr>
        <p:spPr>
          <a:xfrm>
            <a:off x="4790800" y="1276444"/>
            <a:ext cx="2610400" cy="2610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3" name="Google Shape;423;p36"/>
          <p:cNvSpPr/>
          <p:nvPr/>
        </p:nvSpPr>
        <p:spPr>
          <a:xfrm>
            <a:off x="3585535" y="2087987"/>
            <a:ext cx="543733" cy="509665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" name="Google Shape;424;p36"/>
          <p:cNvSpPr/>
          <p:nvPr/>
        </p:nvSpPr>
        <p:spPr>
          <a:xfrm rot="1083274">
            <a:off x="9130952" y="2353637"/>
            <a:ext cx="780203" cy="1378175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5" name="Google Shape;425;p36"/>
          <p:cNvSpPr/>
          <p:nvPr/>
        </p:nvSpPr>
        <p:spPr>
          <a:xfrm rot="-1865445">
            <a:off x="2013204" y="1785704"/>
            <a:ext cx="668616" cy="1114155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6" name="Google Shape;426;p36"/>
          <p:cNvSpPr/>
          <p:nvPr/>
        </p:nvSpPr>
        <p:spPr>
          <a:xfrm>
            <a:off x="3128762" y="3138572"/>
            <a:ext cx="260800" cy="260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7" name="Google Shape;427;p36"/>
          <p:cNvSpPr/>
          <p:nvPr/>
        </p:nvSpPr>
        <p:spPr>
          <a:xfrm rot="1650217">
            <a:off x="716916" y="2581266"/>
            <a:ext cx="56271" cy="520181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8" name="Google Shape;428;p36"/>
          <p:cNvSpPr/>
          <p:nvPr/>
        </p:nvSpPr>
        <p:spPr>
          <a:xfrm>
            <a:off x="10769630" y="1861208"/>
            <a:ext cx="405355" cy="5062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9" name="Google Shape;429;p36"/>
          <p:cNvSpPr/>
          <p:nvPr/>
        </p:nvSpPr>
        <p:spPr>
          <a:xfrm rot="6189788">
            <a:off x="11211876" y="2898397"/>
            <a:ext cx="524559" cy="491685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0" name="Google Shape;430;p36"/>
          <p:cNvSpPr/>
          <p:nvPr/>
        </p:nvSpPr>
        <p:spPr>
          <a:xfrm>
            <a:off x="1251200" y="2012911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1" name="Google Shape;431;p36"/>
          <p:cNvSpPr/>
          <p:nvPr/>
        </p:nvSpPr>
        <p:spPr>
          <a:xfrm>
            <a:off x="7268028" y="1983906"/>
            <a:ext cx="260800" cy="260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2" name="Google Shape;432;p36"/>
          <p:cNvSpPr/>
          <p:nvPr/>
        </p:nvSpPr>
        <p:spPr>
          <a:xfrm>
            <a:off x="8214600" y="3399311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3" name="Google Shape;433;p36"/>
          <p:cNvSpPr/>
          <p:nvPr/>
        </p:nvSpPr>
        <p:spPr>
          <a:xfrm>
            <a:off x="11256762" y="2451255"/>
            <a:ext cx="260800" cy="260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4" name="Google Shape;434;p36"/>
          <p:cNvSpPr/>
          <p:nvPr/>
        </p:nvSpPr>
        <p:spPr>
          <a:xfrm>
            <a:off x="0" y="2832878"/>
            <a:ext cx="202800" cy="202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" name="Google Shape;419;p36"/>
          <p:cNvSpPr txBox="1">
            <a:spLocks noGrp="1"/>
          </p:cNvSpPr>
          <p:nvPr>
            <p:ph type="subTitle" idx="1"/>
          </p:nvPr>
        </p:nvSpPr>
        <p:spPr>
          <a:xfrm>
            <a:off x="4890247" y="1856967"/>
            <a:ext cx="2411505" cy="1477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400" b="1">
                <a:solidFill>
                  <a:schemeClr val="accent2"/>
                </a:solidFill>
              </a:rPr>
              <a:t>Thank you for watching our presentation!</a:t>
            </a:r>
          </a:p>
        </p:txBody>
      </p:sp>
    </p:spTree>
    <p:extLst>
      <p:ext uri="{BB962C8B-B14F-4D97-AF65-F5344CB8AC3E}">
        <p14:creationId xmlns:p14="http://schemas.microsoft.com/office/powerpoint/2010/main" val="166668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530434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b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Project Description</a:t>
            </a:r>
            <a:endParaRPr sz="4400" b="0">
              <a:solidFill>
                <a:schemeClr val="accent3">
                  <a:lumMod val="60000"/>
                  <a:lumOff val="4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31" name="Google Shape;351;p32"/>
          <p:cNvSpPr txBox="1">
            <a:spLocks/>
          </p:cNvSpPr>
          <p:nvPr/>
        </p:nvSpPr>
        <p:spPr>
          <a:xfrm>
            <a:off x="786277" y="1769781"/>
            <a:ext cx="6521585" cy="458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indent="0">
              <a:buClr>
                <a:schemeClr val="accent3"/>
              </a:buClr>
              <a:buSzPct val="100000"/>
            </a:pPr>
            <a:endParaRPr lang="en-US" sz="3200" b="0" kern="0">
              <a:solidFill>
                <a:schemeClr val="bg1"/>
              </a:solidFill>
            </a:endParaRPr>
          </a:p>
          <a:p>
            <a:pPr indent="-457200">
              <a:buClr>
                <a:schemeClr val="accent3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3200" b="0" kern="0">
                <a:solidFill>
                  <a:schemeClr val="bg1"/>
                </a:solidFill>
              </a:rPr>
              <a:t>An application that allows virtual bot design with:</a:t>
            </a:r>
          </a:p>
          <a:p>
            <a:pPr marL="1041400" lvl="1" indent="-457200">
              <a:buClr>
                <a:schemeClr val="accent3"/>
              </a:buClr>
              <a:buSzPct val="100000"/>
              <a:buFont typeface="Arial" panose="02070309020205020404" pitchFamily="49" charset="0"/>
              <a:buChar char="•"/>
            </a:pPr>
            <a:r>
              <a:rPr lang="en-US" sz="3200" b="0" kern="0">
                <a:solidFill>
                  <a:schemeClr val="bg1"/>
                </a:solidFill>
              </a:rPr>
              <a:t>component configuration </a:t>
            </a:r>
            <a:endParaRPr lang="en-US">
              <a:solidFill>
                <a:schemeClr val="bg1"/>
              </a:solidFill>
            </a:endParaRPr>
          </a:p>
          <a:p>
            <a:pPr marL="1041400" lvl="1" indent="-457200">
              <a:buClr>
                <a:schemeClr val="accent3"/>
              </a:buClr>
              <a:buSzPct val="100000"/>
              <a:buFont typeface="Arial" panose="02070309020205020404" pitchFamily="49" charset="0"/>
              <a:buChar char="•"/>
            </a:pPr>
            <a:r>
              <a:rPr lang="en-US" sz="3200" b="0" kern="0">
                <a:solidFill>
                  <a:schemeClr val="bg1"/>
                </a:solidFill>
              </a:rPr>
              <a:t>wiring layout</a:t>
            </a:r>
            <a:endParaRPr lang="en-US">
              <a:solidFill>
                <a:schemeClr val="bg1"/>
              </a:solidFill>
            </a:endParaRPr>
          </a:p>
          <a:p>
            <a:pPr marL="1041400" lvl="1" indent="-457200">
              <a:buClr>
                <a:schemeClr val="accent3"/>
              </a:buClr>
              <a:buSzPct val="100000"/>
              <a:buFont typeface="Arial" panose="02070309020205020404" pitchFamily="49" charset="0"/>
              <a:buChar char="•"/>
            </a:pPr>
            <a:r>
              <a:rPr lang="en-US" sz="3200" b="0" kern="0">
                <a:solidFill>
                  <a:schemeClr val="bg1"/>
                </a:solidFill>
              </a:rPr>
              <a:t>3D simulation</a:t>
            </a:r>
            <a:endParaRPr lang="en-US">
              <a:solidFill>
                <a:schemeClr val="bg1"/>
              </a:solidFill>
            </a:endParaRPr>
          </a:p>
          <a:p>
            <a:pPr marL="1041400" lvl="1" indent="-457200">
              <a:buClr>
                <a:schemeClr val="accent3"/>
              </a:buClr>
              <a:buSzPct val="100000"/>
              <a:buFont typeface="Arial" panose="02070309020205020404" pitchFamily="49" charset="0"/>
              <a:buChar char="•"/>
            </a:pPr>
            <a:endParaRPr lang="en-US" sz="3200" b="0" kern="0">
              <a:solidFill>
                <a:schemeClr val="bg1"/>
              </a:solidFill>
            </a:endParaRPr>
          </a:p>
          <a:p>
            <a:pPr indent="-457200">
              <a:buClr>
                <a:schemeClr val="accent3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3200" b="0" kern="0">
                <a:solidFill>
                  <a:schemeClr val="bg1"/>
                </a:solidFill>
              </a:rPr>
              <a:t>Packaged with an Arduino IDE.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2" name="Google Shape;11769;p84"/>
          <p:cNvGrpSpPr/>
          <p:nvPr/>
        </p:nvGrpSpPr>
        <p:grpSpPr>
          <a:xfrm>
            <a:off x="7737164" y="2293208"/>
            <a:ext cx="1842440" cy="1724498"/>
            <a:chOff x="-1333200" y="2770450"/>
            <a:chExt cx="291450" cy="292225"/>
          </a:xfrm>
          <a:solidFill>
            <a:schemeClr val="accent2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33" name="Google Shape;11770;p84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771;p84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Oval 14"/>
          <p:cNvSpPr/>
          <p:nvPr/>
        </p:nvSpPr>
        <p:spPr>
          <a:xfrm>
            <a:off x="8701873" y="4541855"/>
            <a:ext cx="251209" cy="25112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402098" y="4874397"/>
            <a:ext cx="149050" cy="15909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545943" y="1197868"/>
            <a:ext cx="149050" cy="15909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941866" y="2042088"/>
            <a:ext cx="251209" cy="2511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0297237" y="2293208"/>
            <a:ext cx="149050" cy="15909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806546" y="6069752"/>
            <a:ext cx="149050" cy="15909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326;p31"/>
          <p:cNvSpPr/>
          <p:nvPr/>
        </p:nvSpPr>
        <p:spPr>
          <a:xfrm>
            <a:off x="701571" y="1712745"/>
            <a:ext cx="6649254" cy="4714251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1503;p66"/>
          <p:cNvSpPr/>
          <p:nvPr/>
        </p:nvSpPr>
        <p:spPr>
          <a:xfrm>
            <a:off x="-325436" y="-331773"/>
            <a:ext cx="1027007" cy="1037027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02;p66"/>
          <p:cNvSpPr/>
          <p:nvPr/>
        </p:nvSpPr>
        <p:spPr>
          <a:xfrm>
            <a:off x="8053544" y="6069752"/>
            <a:ext cx="1204779" cy="113066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Oval 46"/>
          <p:cNvSpPr/>
          <p:nvPr/>
        </p:nvSpPr>
        <p:spPr>
          <a:xfrm>
            <a:off x="8804032" y="5053962"/>
            <a:ext cx="149050" cy="15909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13297;p82"/>
          <p:cNvGrpSpPr/>
          <p:nvPr/>
        </p:nvGrpSpPr>
        <p:grpSpPr>
          <a:xfrm>
            <a:off x="9499953" y="4017706"/>
            <a:ext cx="1386244" cy="1543900"/>
            <a:chOff x="1367060" y="2422129"/>
            <a:chExt cx="269261" cy="352050"/>
          </a:xfrm>
          <a:solidFill>
            <a:schemeClr val="accent3"/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9" name="Google Shape;13298;p82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299;p82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300;p82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01;p82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02;p82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03;p82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304;p82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305;p82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06;p82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307;p82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08;p82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09;p82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10;p82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11;p82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33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61;p33"/>
          <p:cNvSpPr txBox="1">
            <a:spLocks/>
          </p:cNvSpPr>
          <p:nvPr/>
        </p:nvSpPr>
        <p:spPr>
          <a:xfrm>
            <a:off x="3443829" y="593367"/>
            <a:ext cx="53043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44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Project Use</a:t>
            </a:r>
          </a:p>
        </p:txBody>
      </p:sp>
      <p:sp>
        <p:nvSpPr>
          <p:cNvPr id="37" name="Google Shape;326;p31"/>
          <p:cNvSpPr/>
          <p:nvPr/>
        </p:nvSpPr>
        <p:spPr>
          <a:xfrm>
            <a:off x="2015800" y="1747354"/>
            <a:ext cx="8160400" cy="42696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351;p32"/>
          <p:cNvSpPr txBox="1">
            <a:spLocks/>
          </p:cNvSpPr>
          <p:nvPr/>
        </p:nvSpPr>
        <p:spPr>
          <a:xfrm>
            <a:off x="2879416" y="2120113"/>
            <a:ext cx="6433168" cy="358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indent="-457200">
              <a:spcAft>
                <a:spcPts val="2400"/>
              </a:spcAft>
              <a:buClr>
                <a:schemeClr val="accent3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3200" b="0" kern="0"/>
              <a:t>Students couldn’t do hands-on due to COVID-19.</a:t>
            </a:r>
          </a:p>
          <a:p>
            <a:pPr indent="-457200">
              <a:spcAft>
                <a:spcPts val="2400"/>
              </a:spcAft>
              <a:buClr>
                <a:schemeClr val="accent3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3200" b="0" kern="0"/>
              <a:t>Cheaper alternative to buying an $85 kit.</a:t>
            </a:r>
          </a:p>
          <a:p>
            <a:pPr indent="-457200">
              <a:spcAft>
                <a:spcPts val="2400"/>
              </a:spcAft>
              <a:buClr>
                <a:schemeClr val="accent3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3200" b="0" kern="0"/>
              <a:t>Fully emulates EGR101. </a:t>
            </a:r>
          </a:p>
        </p:txBody>
      </p:sp>
    </p:spTree>
    <p:extLst>
      <p:ext uri="{BB962C8B-B14F-4D97-AF65-F5344CB8AC3E}">
        <p14:creationId xmlns:p14="http://schemas.microsoft.com/office/powerpoint/2010/main" val="14337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1487;p66"/>
          <p:cNvGrpSpPr/>
          <p:nvPr/>
        </p:nvGrpSpPr>
        <p:grpSpPr>
          <a:xfrm>
            <a:off x="787626" y="1561763"/>
            <a:ext cx="5184297" cy="4522029"/>
            <a:chOff x="1615789" y="550332"/>
            <a:chExt cx="5912700" cy="3332400"/>
          </a:xfrm>
        </p:grpSpPr>
        <p:sp>
          <p:nvSpPr>
            <p:cNvPr id="42" name="Google Shape;1488;p66"/>
            <p:cNvSpPr/>
            <p:nvPr/>
          </p:nvSpPr>
          <p:spPr>
            <a:xfrm>
              <a:off x="1615789" y="550332"/>
              <a:ext cx="5912700" cy="3332400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>
                <a:buClr>
                  <a:schemeClr val="accent3"/>
                </a:buClr>
                <a:buFont typeface="Courier New" panose="02070309020205020404" pitchFamily="49" charset="0"/>
                <a:buChar char="o"/>
              </a:pPr>
              <a:r>
                <a:rPr lang="en-US">
                  <a:solidFill>
                    <a:schemeClr val="bg1"/>
                  </a:solidFill>
                </a:rPr>
                <a:t>Students are familiar with the kit and its components ​</a:t>
              </a:r>
            </a:p>
            <a:p>
              <a:pPr marL="285750" lvl="0" indent="-285750">
                <a:buClr>
                  <a:schemeClr val="accent3"/>
                </a:buClr>
                <a:buFont typeface="Courier New" panose="02070309020205020404" pitchFamily="49" charset="0"/>
                <a:buChar char="o"/>
              </a:pPr>
              <a:endParaRPr lang="en-US">
                <a:solidFill>
                  <a:schemeClr val="bg1"/>
                </a:solidFill>
              </a:endParaRPr>
            </a:p>
            <a:p>
              <a:pPr marL="285750" lvl="0" indent="-285750">
                <a:buClr>
                  <a:schemeClr val="accent3"/>
                </a:buClr>
                <a:buFont typeface="Courier New" panose="02070309020205020404" pitchFamily="49" charset="0"/>
                <a:buChar char="o"/>
              </a:pPr>
              <a:r>
                <a:rPr lang="en-US">
                  <a:solidFill>
                    <a:schemeClr val="bg1"/>
                  </a:solidFill>
                </a:rPr>
                <a:t>Students also understand assigned task and what to do ​</a:t>
              </a:r>
            </a:p>
            <a:p>
              <a:pPr marL="285750" lvl="0" indent="-285750">
                <a:buClr>
                  <a:schemeClr val="accent3"/>
                </a:buClr>
                <a:buFont typeface="Courier New" panose="02070309020205020404" pitchFamily="49" charset="0"/>
                <a:buChar char="o"/>
              </a:pPr>
              <a:endParaRPr lang="en-US">
                <a:solidFill>
                  <a:schemeClr val="bg1"/>
                </a:solidFill>
              </a:endParaRPr>
            </a:p>
            <a:p>
              <a:pPr marL="285750" lvl="0" indent="-285750">
                <a:buClr>
                  <a:schemeClr val="accent3"/>
                </a:buClr>
                <a:buFont typeface="Courier New" panose="02070309020205020404" pitchFamily="49" charset="0"/>
                <a:buChar char="o"/>
              </a:pPr>
              <a:r>
                <a:rPr lang="en-US">
                  <a:solidFill>
                    <a:schemeClr val="bg1"/>
                  </a:solidFill>
                </a:rPr>
                <a:t>Only the professor can add additional components and pieces to the kit ​</a:t>
              </a:r>
            </a:p>
            <a:p>
              <a:pPr marL="285750" lvl="0" indent="-285750">
                <a:buClr>
                  <a:schemeClr val="accent3"/>
                </a:buClr>
                <a:buFont typeface="Courier New" panose="02070309020205020404" pitchFamily="49" charset="0"/>
                <a:buChar char="o"/>
              </a:pPr>
              <a:endParaRPr lang="en-US">
                <a:solidFill>
                  <a:schemeClr val="bg1"/>
                </a:solidFill>
              </a:endParaRPr>
            </a:p>
            <a:p>
              <a:pPr marL="285750" lvl="0" indent="-285750">
                <a:buClr>
                  <a:schemeClr val="accent3"/>
                </a:buClr>
                <a:buFont typeface="Courier New" panose="02070309020205020404" pitchFamily="49" charset="0"/>
                <a:buChar char="o"/>
              </a:pPr>
              <a:r>
                <a:rPr lang="en-US">
                  <a:solidFill>
                    <a:schemeClr val="bg1"/>
                  </a:solidFill>
                </a:rPr>
                <a:t>The application must be able to run on different operating systems ​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1489;p66"/>
            <p:cNvSpPr/>
            <p:nvPr/>
          </p:nvSpPr>
          <p:spPr>
            <a:xfrm>
              <a:off x="1771199" y="711297"/>
              <a:ext cx="5601600" cy="3010800"/>
            </a:xfrm>
            <a:prstGeom prst="roundRect">
              <a:avLst>
                <a:gd name="adj" fmla="val 15644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487;p66"/>
          <p:cNvGrpSpPr/>
          <p:nvPr/>
        </p:nvGrpSpPr>
        <p:grpSpPr>
          <a:xfrm>
            <a:off x="6108188" y="1561763"/>
            <a:ext cx="5184297" cy="4522029"/>
            <a:chOff x="1615789" y="550332"/>
            <a:chExt cx="5912700" cy="3332400"/>
          </a:xfrm>
        </p:grpSpPr>
        <p:sp>
          <p:nvSpPr>
            <p:cNvPr id="48" name="Google Shape;1488;p66"/>
            <p:cNvSpPr/>
            <p:nvPr/>
          </p:nvSpPr>
          <p:spPr>
            <a:xfrm>
              <a:off x="1615789" y="550332"/>
              <a:ext cx="5912700" cy="3332400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>
                <a:buClr>
                  <a:schemeClr val="accent3"/>
                </a:buClr>
                <a:buFont typeface="Courier New" panose="02070309020205020404" pitchFamily="49" charset="0"/>
                <a:buChar char="o"/>
              </a:pPr>
              <a:r>
                <a:rPr lang="en-US">
                  <a:solidFill>
                    <a:schemeClr val="bg1"/>
                  </a:solidFill>
                </a:rPr>
                <a:t>Project is constrained by the kit provided to the EGR 101 students ​</a:t>
              </a:r>
            </a:p>
            <a:p>
              <a:pPr marL="285750" lvl="0" indent="-285750">
                <a:buClr>
                  <a:schemeClr val="accent3"/>
                </a:buClr>
                <a:buFont typeface="Courier New" panose="02070309020205020404" pitchFamily="49" charset="0"/>
                <a:buChar char="o"/>
              </a:pPr>
              <a:endParaRPr lang="en-US">
                <a:solidFill>
                  <a:schemeClr val="bg1"/>
                </a:solidFill>
              </a:endParaRPr>
            </a:p>
            <a:p>
              <a:pPr marL="285750" lvl="0" indent="-285750">
                <a:buClr>
                  <a:schemeClr val="accent3"/>
                </a:buClr>
                <a:buFont typeface="Courier New" panose="02070309020205020404" pitchFamily="49" charset="0"/>
                <a:buChar char="o"/>
              </a:pPr>
              <a:r>
                <a:rPr lang="en-US">
                  <a:solidFill>
                    <a:schemeClr val="bg1"/>
                  </a:solidFill>
                </a:rPr>
                <a:t>Cannot have functionality or components that the actual robot and kit does not have 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Google Shape;1489;p66"/>
            <p:cNvSpPr/>
            <p:nvPr/>
          </p:nvSpPr>
          <p:spPr>
            <a:xfrm>
              <a:off x="1771199" y="711297"/>
              <a:ext cx="5601600" cy="3010800"/>
            </a:xfrm>
            <a:prstGeom prst="roundRect">
              <a:avLst>
                <a:gd name="adj" fmla="val 15644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361;p33"/>
          <p:cNvSpPr txBox="1">
            <a:spLocks/>
          </p:cNvSpPr>
          <p:nvPr/>
        </p:nvSpPr>
        <p:spPr>
          <a:xfrm>
            <a:off x="727480" y="1016591"/>
            <a:ext cx="53043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Assumptions/Dependencies</a:t>
            </a:r>
          </a:p>
        </p:txBody>
      </p:sp>
      <p:sp>
        <p:nvSpPr>
          <p:cNvPr id="51" name="Google Shape;361;p33"/>
          <p:cNvSpPr txBox="1">
            <a:spLocks/>
          </p:cNvSpPr>
          <p:nvPr/>
        </p:nvSpPr>
        <p:spPr>
          <a:xfrm>
            <a:off x="6048042" y="1016591"/>
            <a:ext cx="53043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Constraints</a:t>
            </a:r>
          </a:p>
        </p:txBody>
      </p:sp>
      <p:sp>
        <p:nvSpPr>
          <p:cNvPr id="53" name="Google Shape;1503;p66"/>
          <p:cNvSpPr/>
          <p:nvPr/>
        </p:nvSpPr>
        <p:spPr>
          <a:xfrm>
            <a:off x="11497028" y="5980015"/>
            <a:ext cx="1027007" cy="1037027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45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1;p33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5822234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b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Architectural Diagram</a:t>
            </a:r>
            <a:endParaRPr sz="4400" b="0">
              <a:solidFill>
                <a:schemeClr val="accent3">
                  <a:lumMod val="60000"/>
                  <a:lumOff val="40000"/>
                </a:schemeClr>
              </a:solidFill>
              <a:latin typeface="Bauhaus 93" panose="04030905020B02020C02" pitchFamily="82" charset="0"/>
            </a:endParaRPr>
          </a:p>
        </p:txBody>
      </p:sp>
      <p:grpSp>
        <p:nvGrpSpPr>
          <p:cNvPr id="17" name="Google Shape;1490;p66"/>
          <p:cNvGrpSpPr/>
          <p:nvPr/>
        </p:nvGrpSpPr>
        <p:grpSpPr>
          <a:xfrm>
            <a:off x="7159886" y="2014004"/>
            <a:ext cx="4071859" cy="2169578"/>
            <a:chOff x="2818716" y="635009"/>
            <a:chExt cx="3506700" cy="1976400"/>
          </a:xfrm>
        </p:grpSpPr>
        <p:sp>
          <p:nvSpPr>
            <p:cNvPr id="18" name="Google Shape;1491;p66"/>
            <p:cNvSpPr/>
            <p:nvPr/>
          </p:nvSpPr>
          <p:spPr>
            <a:xfrm>
              <a:off x="2818716" y="635009"/>
              <a:ext cx="3506700" cy="1976400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492;p66"/>
            <p:cNvCxnSpPr/>
            <p:nvPr/>
          </p:nvCxnSpPr>
          <p:spPr>
            <a:xfrm>
              <a:off x="2921000" y="112322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20" name="Google Shape;1493;p66"/>
            <p:cNvCxnSpPr/>
            <p:nvPr/>
          </p:nvCxnSpPr>
          <p:spPr>
            <a:xfrm>
              <a:off x="2921000" y="132055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21" name="Google Shape;1494;p66"/>
            <p:cNvCxnSpPr/>
            <p:nvPr/>
          </p:nvCxnSpPr>
          <p:spPr>
            <a:xfrm>
              <a:off x="2921000" y="151787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22" name="Google Shape;1495;p66"/>
            <p:cNvCxnSpPr/>
            <p:nvPr/>
          </p:nvCxnSpPr>
          <p:spPr>
            <a:xfrm>
              <a:off x="2921000" y="171520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23" name="Google Shape;1496;p66"/>
            <p:cNvCxnSpPr/>
            <p:nvPr/>
          </p:nvCxnSpPr>
          <p:spPr>
            <a:xfrm>
              <a:off x="2921000" y="191252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24" name="Google Shape;1497;p66"/>
            <p:cNvCxnSpPr/>
            <p:nvPr/>
          </p:nvCxnSpPr>
          <p:spPr>
            <a:xfrm>
              <a:off x="2921000" y="210985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25" name="Google Shape;1498;p66"/>
            <p:cNvCxnSpPr/>
            <p:nvPr/>
          </p:nvCxnSpPr>
          <p:spPr>
            <a:xfrm>
              <a:off x="2921000" y="230717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26" name="Google Shape;1499;p66"/>
            <p:cNvCxnSpPr/>
            <p:nvPr/>
          </p:nvCxnSpPr>
          <p:spPr>
            <a:xfrm>
              <a:off x="2921000" y="92590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sp>
          <p:nvSpPr>
            <p:cNvPr id="27" name="Google Shape;1500;p66"/>
            <p:cNvSpPr/>
            <p:nvPr/>
          </p:nvSpPr>
          <p:spPr>
            <a:xfrm>
              <a:off x="2910887" y="730475"/>
              <a:ext cx="3322200" cy="1785600"/>
            </a:xfrm>
            <a:prstGeom prst="roundRect">
              <a:avLst>
                <a:gd name="adj" fmla="val 15644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00" y="1629632"/>
            <a:ext cx="7344851" cy="4900641"/>
          </a:xfrm>
          <a:prstGeom prst="rect">
            <a:avLst/>
          </a:prstGeom>
        </p:spPr>
      </p:pic>
      <p:sp>
        <p:nvSpPr>
          <p:cNvPr id="28" name="Google Shape;1502;p66"/>
          <p:cNvSpPr/>
          <p:nvPr/>
        </p:nvSpPr>
        <p:spPr>
          <a:xfrm>
            <a:off x="10446835" y="3498526"/>
            <a:ext cx="1189512" cy="11608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03;p66"/>
          <p:cNvSpPr/>
          <p:nvPr/>
        </p:nvSpPr>
        <p:spPr>
          <a:xfrm>
            <a:off x="9620995" y="4659334"/>
            <a:ext cx="792000" cy="792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1490;p66"/>
          <p:cNvGrpSpPr/>
          <p:nvPr/>
        </p:nvGrpSpPr>
        <p:grpSpPr>
          <a:xfrm rot="5400000">
            <a:off x="8682851" y="5859899"/>
            <a:ext cx="1376781" cy="1630925"/>
            <a:chOff x="2818716" y="635009"/>
            <a:chExt cx="3506700" cy="1976400"/>
          </a:xfrm>
        </p:grpSpPr>
        <p:sp>
          <p:nvSpPr>
            <p:cNvPr id="31" name="Google Shape;1491;p66"/>
            <p:cNvSpPr/>
            <p:nvPr/>
          </p:nvSpPr>
          <p:spPr>
            <a:xfrm>
              <a:off x="2818716" y="635009"/>
              <a:ext cx="3506700" cy="1976400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1492;p66"/>
            <p:cNvCxnSpPr/>
            <p:nvPr/>
          </p:nvCxnSpPr>
          <p:spPr>
            <a:xfrm>
              <a:off x="2921000" y="112322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33" name="Google Shape;1493;p66"/>
            <p:cNvCxnSpPr/>
            <p:nvPr/>
          </p:nvCxnSpPr>
          <p:spPr>
            <a:xfrm>
              <a:off x="2921000" y="132055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34" name="Google Shape;1494;p66"/>
            <p:cNvCxnSpPr/>
            <p:nvPr/>
          </p:nvCxnSpPr>
          <p:spPr>
            <a:xfrm>
              <a:off x="2921000" y="151787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35" name="Google Shape;1495;p66"/>
            <p:cNvCxnSpPr/>
            <p:nvPr/>
          </p:nvCxnSpPr>
          <p:spPr>
            <a:xfrm>
              <a:off x="2921000" y="171520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36" name="Google Shape;1496;p66"/>
            <p:cNvCxnSpPr/>
            <p:nvPr/>
          </p:nvCxnSpPr>
          <p:spPr>
            <a:xfrm>
              <a:off x="2921000" y="191252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37" name="Google Shape;1497;p66"/>
            <p:cNvCxnSpPr/>
            <p:nvPr/>
          </p:nvCxnSpPr>
          <p:spPr>
            <a:xfrm>
              <a:off x="2921000" y="210985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38" name="Google Shape;1498;p66"/>
            <p:cNvCxnSpPr/>
            <p:nvPr/>
          </p:nvCxnSpPr>
          <p:spPr>
            <a:xfrm>
              <a:off x="2921000" y="230717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39" name="Google Shape;1499;p66"/>
            <p:cNvCxnSpPr/>
            <p:nvPr/>
          </p:nvCxnSpPr>
          <p:spPr>
            <a:xfrm>
              <a:off x="2921000" y="92590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sp>
          <p:nvSpPr>
            <p:cNvPr id="40" name="Google Shape;1500;p66"/>
            <p:cNvSpPr/>
            <p:nvPr/>
          </p:nvSpPr>
          <p:spPr>
            <a:xfrm>
              <a:off x="2910887" y="730475"/>
              <a:ext cx="3322200" cy="1785600"/>
            </a:xfrm>
            <a:prstGeom prst="roundRect">
              <a:avLst>
                <a:gd name="adj" fmla="val 15644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501;p66"/>
          <p:cNvSpPr/>
          <p:nvPr/>
        </p:nvSpPr>
        <p:spPr>
          <a:xfrm>
            <a:off x="10446832" y="5668104"/>
            <a:ext cx="2779500" cy="489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  <p:extLst>
      <p:ext uri="{BB962C8B-B14F-4D97-AF65-F5344CB8AC3E}">
        <p14:creationId xmlns:p14="http://schemas.microsoft.com/office/powerpoint/2010/main" val="246904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61;p33"/>
          <p:cNvSpPr txBox="1">
            <a:spLocks/>
          </p:cNvSpPr>
          <p:nvPr/>
        </p:nvSpPr>
        <p:spPr>
          <a:xfrm>
            <a:off x="3443829" y="593367"/>
            <a:ext cx="53043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44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Major Sub-Systems</a:t>
            </a:r>
          </a:p>
        </p:txBody>
      </p:sp>
      <p:grpSp>
        <p:nvGrpSpPr>
          <p:cNvPr id="35" name="Google Shape;1487;p66"/>
          <p:cNvGrpSpPr/>
          <p:nvPr/>
        </p:nvGrpSpPr>
        <p:grpSpPr>
          <a:xfrm>
            <a:off x="1300974" y="3208422"/>
            <a:ext cx="3110606" cy="1415539"/>
            <a:chOff x="1615789" y="550332"/>
            <a:chExt cx="5912700" cy="3332400"/>
          </a:xfrm>
        </p:grpSpPr>
        <p:sp>
          <p:nvSpPr>
            <p:cNvPr id="36" name="Google Shape;1488;p66"/>
            <p:cNvSpPr/>
            <p:nvPr/>
          </p:nvSpPr>
          <p:spPr>
            <a:xfrm>
              <a:off x="1615789" y="550332"/>
              <a:ext cx="5912700" cy="3332400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chemeClr val="accent3"/>
                </a:buClr>
              </a:pPr>
              <a:endParaRPr lang="en-US">
                <a:solidFill>
                  <a:schemeClr val="bg1"/>
                </a:solidFill>
              </a:endParaRPr>
            </a:p>
            <a:p>
              <a:pPr lvl="0" algn="ctr">
                <a:buClr>
                  <a:schemeClr val="accent3"/>
                </a:buClr>
              </a:pPr>
              <a:r>
                <a:rPr lang="en-US">
                  <a:solidFill>
                    <a:schemeClr val="bg1"/>
                  </a:solidFill>
                </a:rPr>
                <a:t>Design/Wiring Interface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" name="Google Shape;1489;p66"/>
            <p:cNvSpPr/>
            <p:nvPr/>
          </p:nvSpPr>
          <p:spPr>
            <a:xfrm>
              <a:off x="1771199" y="711297"/>
              <a:ext cx="5601600" cy="3010800"/>
            </a:xfrm>
            <a:prstGeom prst="roundRect">
              <a:avLst>
                <a:gd name="adj" fmla="val 15644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502;p66"/>
          <p:cNvSpPr/>
          <p:nvPr/>
        </p:nvSpPr>
        <p:spPr>
          <a:xfrm>
            <a:off x="2344337" y="2701611"/>
            <a:ext cx="1023731" cy="10136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1487;p66"/>
          <p:cNvGrpSpPr/>
          <p:nvPr/>
        </p:nvGrpSpPr>
        <p:grpSpPr>
          <a:xfrm>
            <a:off x="4589606" y="3208422"/>
            <a:ext cx="3110606" cy="1415539"/>
            <a:chOff x="1615789" y="550332"/>
            <a:chExt cx="5912700" cy="3332400"/>
          </a:xfrm>
        </p:grpSpPr>
        <p:sp>
          <p:nvSpPr>
            <p:cNvPr id="40" name="Google Shape;1488;p66"/>
            <p:cNvSpPr/>
            <p:nvPr/>
          </p:nvSpPr>
          <p:spPr>
            <a:xfrm>
              <a:off x="1615789" y="550332"/>
              <a:ext cx="5912700" cy="3332400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chemeClr val="accent3"/>
                </a:buClr>
              </a:pPr>
              <a:endParaRPr lang="en-US">
                <a:solidFill>
                  <a:schemeClr val="bg1"/>
                </a:solidFill>
              </a:endParaRPr>
            </a:p>
            <a:p>
              <a:pPr lvl="0" algn="ctr">
                <a:buClr>
                  <a:schemeClr val="accent3"/>
                </a:buClr>
              </a:pPr>
              <a:r>
                <a:rPr lang="en-US">
                  <a:solidFill>
                    <a:schemeClr val="bg1"/>
                  </a:solidFill>
                </a:rPr>
                <a:t>Arduino IDE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1489;p66"/>
            <p:cNvSpPr/>
            <p:nvPr/>
          </p:nvSpPr>
          <p:spPr>
            <a:xfrm>
              <a:off x="1771199" y="711297"/>
              <a:ext cx="5601600" cy="3010800"/>
            </a:xfrm>
            <a:prstGeom prst="roundRect">
              <a:avLst>
                <a:gd name="adj" fmla="val 15644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1502;p66"/>
          <p:cNvSpPr/>
          <p:nvPr/>
        </p:nvSpPr>
        <p:spPr>
          <a:xfrm>
            <a:off x="5632969" y="2701611"/>
            <a:ext cx="1023731" cy="10136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1487;p66"/>
          <p:cNvGrpSpPr/>
          <p:nvPr/>
        </p:nvGrpSpPr>
        <p:grpSpPr>
          <a:xfrm>
            <a:off x="7878089" y="3208422"/>
            <a:ext cx="3110606" cy="1415539"/>
            <a:chOff x="1615789" y="550332"/>
            <a:chExt cx="5912700" cy="3332400"/>
          </a:xfrm>
        </p:grpSpPr>
        <p:sp>
          <p:nvSpPr>
            <p:cNvPr id="44" name="Google Shape;1488;p66"/>
            <p:cNvSpPr/>
            <p:nvPr/>
          </p:nvSpPr>
          <p:spPr>
            <a:xfrm>
              <a:off x="1615789" y="550332"/>
              <a:ext cx="5912700" cy="3332400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chemeClr val="accent3"/>
                </a:buClr>
              </a:pPr>
              <a:endParaRPr lang="en-US">
                <a:solidFill>
                  <a:schemeClr val="bg1"/>
                </a:solidFill>
              </a:endParaRPr>
            </a:p>
            <a:p>
              <a:pPr lvl="0" algn="ctr">
                <a:buClr>
                  <a:schemeClr val="accent3"/>
                </a:buClr>
              </a:pPr>
              <a:r>
                <a:rPr lang="en-US">
                  <a:solidFill>
                    <a:schemeClr val="bg1"/>
                  </a:solidFill>
                </a:rPr>
                <a:t>Arduino Emulation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" name="Google Shape;1489;p66"/>
            <p:cNvSpPr/>
            <p:nvPr/>
          </p:nvSpPr>
          <p:spPr>
            <a:xfrm>
              <a:off x="1771199" y="711297"/>
              <a:ext cx="5601600" cy="3010800"/>
            </a:xfrm>
            <a:prstGeom prst="roundRect">
              <a:avLst>
                <a:gd name="adj" fmla="val 15644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502;p66"/>
          <p:cNvSpPr/>
          <p:nvPr/>
        </p:nvSpPr>
        <p:spPr>
          <a:xfrm>
            <a:off x="8921452" y="2701611"/>
            <a:ext cx="1023731" cy="10136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11729;p84"/>
          <p:cNvGrpSpPr/>
          <p:nvPr/>
        </p:nvGrpSpPr>
        <p:grpSpPr>
          <a:xfrm>
            <a:off x="2562582" y="2897918"/>
            <a:ext cx="587239" cy="621006"/>
            <a:chOff x="-1333975" y="2365850"/>
            <a:chExt cx="292225" cy="293575"/>
          </a:xfrm>
          <a:solidFill>
            <a:schemeClr val="bg1"/>
          </a:solidFill>
        </p:grpSpPr>
        <p:sp>
          <p:nvSpPr>
            <p:cNvPr id="48" name="Google Shape;11730;p84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731;p84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732;p84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733;p84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734;p84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735;p84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736;p84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737;p84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1684;p84"/>
          <p:cNvGrpSpPr/>
          <p:nvPr/>
        </p:nvGrpSpPr>
        <p:grpSpPr>
          <a:xfrm>
            <a:off x="5805495" y="2918892"/>
            <a:ext cx="678677" cy="578793"/>
            <a:chOff x="-3137650" y="2787000"/>
            <a:chExt cx="291450" cy="257575"/>
          </a:xfrm>
          <a:solidFill>
            <a:schemeClr val="bg1"/>
          </a:solidFill>
        </p:grpSpPr>
        <p:sp>
          <p:nvSpPr>
            <p:cNvPr id="57" name="Google Shape;11685;p84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686;p84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687;p84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688;p84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89;p84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690;p84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691;p84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692;p84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4526;p84"/>
          <p:cNvGrpSpPr/>
          <p:nvPr/>
        </p:nvGrpSpPr>
        <p:grpSpPr>
          <a:xfrm>
            <a:off x="9092423" y="2932458"/>
            <a:ext cx="681788" cy="565227"/>
            <a:chOff x="4674791" y="1977447"/>
            <a:chExt cx="344528" cy="344114"/>
          </a:xfrm>
          <a:solidFill>
            <a:schemeClr val="bg1"/>
          </a:solidFill>
        </p:grpSpPr>
        <p:sp>
          <p:nvSpPr>
            <p:cNvPr id="66" name="Google Shape;14527;p84"/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528;p84"/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529;p84"/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530;p84"/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531;p84"/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532;p84"/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533;p84"/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534;p84"/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535;p84"/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536;p84"/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537;p84"/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538;p84"/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539;p84"/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540;p84"/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541;p84"/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542;p84"/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543;p84"/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544;p84"/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545;p84"/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546;p84"/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547;p84"/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548;p84"/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49;p84"/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550;p84"/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551;p84"/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552;p84"/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1503;p66"/>
          <p:cNvSpPr/>
          <p:nvPr/>
        </p:nvSpPr>
        <p:spPr>
          <a:xfrm>
            <a:off x="10988695" y="5630724"/>
            <a:ext cx="1698562" cy="168938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05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1;p33"/>
          <p:cNvSpPr txBox="1">
            <a:spLocks/>
          </p:cNvSpPr>
          <p:nvPr/>
        </p:nvSpPr>
        <p:spPr>
          <a:xfrm>
            <a:off x="850232" y="593367"/>
            <a:ext cx="7897941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44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Design/Wiring Interface</a:t>
            </a:r>
          </a:p>
        </p:txBody>
      </p:sp>
      <p:sp>
        <p:nvSpPr>
          <p:cNvPr id="76" name="Google Shape;1503;p66"/>
          <p:cNvSpPr/>
          <p:nvPr/>
        </p:nvSpPr>
        <p:spPr>
          <a:xfrm>
            <a:off x="7735133" y="5892249"/>
            <a:ext cx="1399602" cy="1363822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502;p66"/>
          <p:cNvSpPr/>
          <p:nvPr/>
        </p:nvSpPr>
        <p:spPr>
          <a:xfrm>
            <a:off x="-277312" y="-223243"/>
            <a:ext cx="798681" cy="74251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655AFC-F4B8-4CA4-8478-7E1F0C00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6" y="1685408"/>
            <a:ext cx="8980967" cy="48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8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1;p33"/>
          <p:cNvSpPr txBox="1">
            <a:spLocks noGrp="1"/>
          </p:cNvSpPr>
          <p:nvPr>
            <p:ph type="title"/>
          </p:nvPr>
        </p:nvSpPr>
        <p:spPr>
          <a:xfrm>
            <a:off x="3184883" y="593367"/>
            <a:ext cx="5822234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400" b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Arduino IDE</a:t>
            </a:r>
            <a:endParaRPr sz="4400" b="0">
              <a:solidFill>
                <a:schemeClr val="accent3">
                  <a:lumMod val="60000"/>
                  <a:lumOff val="4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3" name="Google Shape;326;p31"/>
          <p:cNvSpPr/>
          <p:nvPr/>
        </p:nvSpPr>
        <p:spPr>
          <a:xfrm>
            <a:off x="5656301" y="1753353"/>
            <a:ext cx="6221282" cy="4485111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1488;p66"/>
          <p:cNvSpPr/>
          <p:nvPr/>
        </p:nvSpPr>
        <p:spPr>
          <a:xfrm>
            <a:off x="5656301" y="1753353"/>
            <a:ext cx="6221282" cy="4485111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chemeClr val="bg1"/>
                </a:solidFill>
                <a:cs typeface="Arial"/>
              </a:rPr>
              <a:t>Updated IDE to better mimic the Arduino IDE.</a:t>
            </a:r>
          </a:p>
          <a:p>
            <a:pPr>
              <a:buClr>
                <a:schemeClr val="accent3"/>
              </a:buClr>
            </a:pPr>
            <a:endParaRPr lang="en-US" sz="2800">
              <a:solidFill>
                <a:schemeClr val="bg1"/>
              </a:solidFill>
              <a:cs typeface="Arial"/>
            </a:endParaRPr>
          </a:p>
          <a:p>
            <a: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chemeClr val="bg1"/>
                </a:solidFill>
                <a:cs typeface="Arial"/>
              </a:rPr>
              <a:t>Added keyword coloring and line numbers.</a:t>
            </a:r>
          </a:p>
          <a:p>
            <a:pPr>
              <a:buClr>
                <a:schemeClr val="accent3"/>
              </a:buClr>
            </a:pPr>
            <a:endParaRPr lang="en-US" sz="2800">
              <a:solidFill>
                <a:schemeClr val="bg1"/>
              </a:solidFill>
              <a:cs typeface="Arial"/>
            </a:endParaRPr>
          </a:p>
          <a:p>
            <a: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chemeClr val="bg1"/>
                </a:solidFill>
                <a:cs typeface="Arial"/>
              </a:rPr>
              <a:t>New button to connect IDE to wiring interface. </a:t>
            </a:r>
          </a:p>
          <a:p>
            <a: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endParaRPr lang="en-US">
              <a:solidFill>
                <a:schemeClr val="bg1"/>
              </a:solidFill>
              <a:cs typeface="Arial"/>
            </a:endParaRPr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2338AD-2365-4D52-888E-CAEEB6D2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02" y="1953491"/>
            <a:ext cx="5175166" cy="409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5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61;p33"/>
          <p:cNvSpPr txBox="1">
            <a:spLocks/>
          </p:cNvSpPr>
          <p:nvPr/>
        </p:nvSpPr>
        <p:spPr>
          <a:xfrm>
            <a:off x="3443829" y="593367"/>
            <a:ext cx="5304343" cy="763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n-US" sz="4400" b="0" kern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Arduino Emulation</a:t>
            </a:r>
          </a:p>
        </p:txBody>
      </p:sp>
      <p:sp>
        <p:nvSpPr>
          <p:cNvPr id="93" name="Google Shape;326;p31"/>
          <p:cNvSpPr/>
          <p:nvPr/>
        </p:nvSpPr>
        <p:spPr>
          <a:xfrm>
            <a:off x="2919663" y="1707140"/>
            <a:ext cx="6221282" cy="4485111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1488;p66"/>
          <p:cNvSpPr/>
          <p:nvPr/>
        </p:nvSpPr>
        <p:spPr>
          <a:xfrm>
            <a:off x="2872038" y="1707140"/>
            <a:ext cx="6221282" cy="4485111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accent3"/>
              </a:buClr>
              <a:buFont typeface="Courier New,monospace" panose="02070309020205020404" pitchFamily="49" charset="0"/>
              <a:buChar char="o"/>
            </a:pP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Clr>
                <a:schemeClr val="accent3"/>
              </a:buClr>
              <a:buFont typeface="Courier New,monospace" panose="02070309020205020404" pitchFamily="49" charset="0"/>
              <a:buChar char="o"/>
            </a:pP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Clr>
                <a:schemeClr val="accent3"/>
              </a:buClr>
              <a:buFont typeface="Courier New,monospace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Created Arduino Translated APIs for:</a:t>
            </a:r>
            <a:endParaRPr lang="en-US" sz="2400">
              <a:solidFill>
                <a:schemeClr val="bg1"/>
              </a:solidFill>
              <a:cs typeface="Arial"/>
            </a:endParaRPr>
          </a:p>
          <a:p>
            <a:pPr marL="742950" lvl="1" indent="-285750">
              <a:buClr>
                <a:schemeClr val="accent3"/>
              </a:buClr>
              <a:buFont typeface="Courier New,monospace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Servo</a:t>
            </a:r>
          </a:p>
          <a:p>
            <a:pPr marL="742950" lvl="1" indent="-285750">
              <a:buClr>
                <a:schemeClr val="accent3"/>
              </a:buClr>
              <a:buFont typeface="Courier New,monospace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Serial</a:t>
            </a:r>
            <a:endParaRPr lang="en-US" sz="2400">
              <a:solidFill>
                <a:schemeClr val="bg1"/>
              </a:solidFill>
              <a:cs typeface="Arial"/>
            </a:endParaRPr>
          </a:p>
          <a:p>
            <a: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endParaRPr lang="en-US" sz="2400">
              <a:solidFill>
                <a:schemeClr val="bg1"/>
              </a:solidFill>
              <a:cs typeface="Arial"/>
            </a:endParaRPr>
          </a:p>
          <a:p>
            <a: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</a:rPr>
              <a:t>Added 4 New Components</a:t>
            </a:r>
            <a:endParaRPr lang="en-US" sz="2400">
              <a:solidFill>
                <a:schemeClr val="bg1"/>
              </a:solidFill>
              <a:cs typeface="Arial"/>
            </a:endParaRPr>
          </a:p>
          <a:p>
            <a:pPr marL="742950" lvl="1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  <a:cs typeface="Arial"/>
              </a:rPr>
              <a:t>Distance Measuring IR Sensor</a:t>
            </a:r>
          </a:p>
          <a:p>
            <a:pPr marL="742950" lvl="1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  <a:cs typeface="Arial"/>
              </a:rPr>
              <a:t>Line reading IR Sensor</a:t>
            </a:r>
          </a:p>
          <a:p>
            <a:pPr marL="742950" lvl="1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  <a:cs typeface="Arial"/>
              </a:rPr>
              <a:t>Ultrasonic Sensor</a:t>
            </a:r>
          </a:p>
          <a:p>
            <a:pPr marL="742950" lvl="1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  <a:cs typeface="Arial"/>
              </a:rPr>
              <a:t>Continuous Servo Motor</a:t>
            </a:r>
          </a:p>
          <a:p>
            <a: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endParaRPr lang="en-US" sz="2400">
              <a:solidFill>
                <a:schemeClr val="bg1"/>
              </a:solidFill>
              <a:cs typeface="Arial"/>
            </a:endParaRPr>
          </a:p>
          <a:p>
            <a: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</a:pPr>
            <a:endParaRPr lang="en-US" sz="24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6168405"/>
      </p:ext>
    </p:extLst>
  </p:cSld>
  <p:clrMapOvr>
    <a:masterClrMapping/>
  </p:clrMapOvr>
</p:sld>
</file>

<file path=ppt/theme/theme1.xml><?xml version="1.0" encoding="utf-8"?>
<a:theme xmlns:a="http://schemas.openxmlformats.org/drawingml/2006/main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Neon Pitch Deck by Slidesgo</vt:lpstr>
      <vt:lpstr>EGR101Sim</vt:lpstr>
      <vt:lpstr>Project Description</vt:lpstr>
      <vt:lpstr>PowerPoint Presentation</vt:lpstr>
      <vt:lpstr>PowerPoint Presentation</vt:lpstr>
      <vt:lpstr>Architectural Diagram</vt:lpstr>
      <vt:lpstr>PowerPoint Presentation</vt:lpstr>
      <vt:lpstr>PowerPoint Presentation</vt:lpstr>
      <vt:lpstr>Arduino 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ERAU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EGR101Sim</dc:title>
  <dc:creator>Dang, Vivian</dc:creator>
  <cp:revision>2</cp:revision>
  <dcterms:created xsi:type="dcterms:W3CDTF">2021-10-25T15:58:29Z</dcterms:created>
  <dcterms:modified xsi:type="dcterms:W3CDTF">2021-11-09T19:17:43Z</dcterms:modified>
</cp:coreProperties>
</file>